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742" r:id="rId2"/>
    <p:sldId id="755" r:id="rId3"/>
    <p:sldId id="764" r:id="rId4"/>
    <p:sldId id="761" r:id="rId5"/>
    <p:sldId id="752" r:id="rId6"/>
    <p:sldId id="753" r:id="rId7"/>
    <p:sldId id="759" r:id="rId8"/>
    <p:sldId id="748" r:id="rId9"/>
    <p:sldId id="763" r:id="rId10"/>
    <p:sldId id="762" r:id="rId11"/>
    <p:sldId id="765" r:id="rId12"/>
    <p:sldId id="760" r:id="rId13"/>
    <p:sldId id="756" r:id="rId14"/>
  </p:sldIdLst>
  <p:sldSz cx="9144000" cy="5143500" type="screen16x9"/>
  <p:notesSz cx="7099300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63" autoAdjust="0"/>
    <p:restoredTop sz="94695" autoAdjust="0"/>
  </p:normalViewPr>
  <p:slideViewPr>
    <p:cSldViewPr>
      <p:cViewPr varScale="1">
        <p:scale>
          <a:sx n="232" d="100"/>
          <a:sy n="232" d="100"/>
        </p:scale>
        <p:origin x="3516" y="3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53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74" d="100"/>
        <a:sy n="174" d="100"/>
      </p:scale>
      <p:origin x="0" y="0"/>
    </p:cViewPr>
  </p:sorterViewPr>
  <p:notesViewPr>
    <p:cSldViewPr>
      <p:cViewPr varScale="1">
        <p:scale>
          <a:sx n="90" d="100"/>
          <a:sy n="90" d="100"/>
        </p:scale>
        <p:origin x="-3708" y="-126"/>
      </p:cViewPr>
      <p:guideLst>
        <p:guide orient="horz" pos="3223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4021139" y="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4021139" y="9721852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1DC9F8-258E-48D2-9C8E-1223E94DCE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828167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295" y="2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9700" y="768350"/>
            <a:ext cx="6819900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295" y="9721108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7CC9C9F-05D7-4774-83F7-5340047012B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1078325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각 삼각형 9"/>
          <p:cNvSpPr/>
          <p:nvPr/>
        </p:nvSpPr>
        <p:spPr>
          <a:xfrm>
            <a:off x="-1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sz="1800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685801" y="1314453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685801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grpSp>
        <p:nvGrpSpPr>
          <p:cNvPr id="2" name="그룹 1"/>
          <p:cNvGrpSpPr/>
          <p:nvPr/>
        </p:nvGrpSpPr>
        <p:grpSpPr>
          <a:xfrm>
            <a:off x="-3764" y="3714750"/>
            <a:ext cx="9147765" cy="1434066"/>
            <a:chOff x="-3765" y="4832896"/>
            <a:chExt cx="9147765" cy="2032192"/>
          </a:xfrm>
        </p:grpSpPr>
        <p:sp>
          <p:nvSpPr>
            <p:cNvPr id="7" name="자유형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sz="1800"/>
            </a:p>
          </p:txBody>
        </p:sp>
        <p:sp>
          <p:nvSpPr>
            <p:cNvPr id="8" name="자유형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sz="1800"/>
            </a:p>
          </p:txBody>
        </p:sp>
        <p:sp>
          <p:nvSpPr>
            <p:cNvPr id="11" name="자유형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sz="1800"/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dirty="0" smtClean="0"/>
              <a:t>2012-08-15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407996" y="4803998"/>
            <a:ext cx="2350681" cy="273844"/>
          </a:xfrm>
        </p:spPr>
        <p:txBody>
          <a:bodyPr anchor="ctr" anchorCtr="0"/>
          <a:lstStyle>
            <a:lvl1pPr>
              <a:defRPr sz="1100" b="0" i="0" spc="0" baseline="0">
                <a:solidFill>
                  <a:schemeClr val="accent2"/>
                </a:solidFill>
                <a:latin typeface="(한글 글꼴 사용)"/>
                <a:ea typeface="맑은 고딕" pitchFamily="50" charset="-127"/>
              </a:defRPr>
            </a:lvl1pPr>
            <a:extLst/>
          </a:lstStyle>
          <a:p>
            <a:r>
              <a:rPr lang="en-US" altLang="ko-KR" dirty="0" smtClean="0">
                <a:latin typeface="맑은 고딕" pitchFamily="50" charset="-127"/>
              </a:rPr>
              <a:t>KeepBible.com</a:t>
            </a:r>
            <a:endParaRPr lang="ko-KR" altLang="en-US" dirty="0">
              <a:latin typeface="맑은 고딕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647273" y="4805958"/>
            <a:ext cx="434837" cy="273844"/>
          </a:xfrm>
        </p:spPr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tx1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771550"/>
            <a:ext cx="8229601" cy="3960440"/>
          </a:xfrm>
        </p:spPr>
        <p:txBody>
          <a:bodyPr/>
          <a:lstStyle>
            <a:lvl1pPr>
              <a:defRPr sz="2500" spc="-100" baseline="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>
              <a:defRPr sz="2200" spc="-100" baseline="0">
                <a:solidFill>
                  <a:schemeClr val="tx1"/>
                </a:solidFill>
                <a:latin typeface="산돌고딕B" pitchFamily="50" charset="-127"/>
                <a:ea typeface="산돌고딕B" pitchFamily="50" charset="-127"/>
              </a:defRPr>
            </a:lvl2pPr>
            <a:lvl3pPr>
              <a:defRPr sz="2000" spc="-100" baseline="0">
                <a:latin typeface="산돌고딕B" pitchFamily="50" charset="-127"/>
                <a:ea typeface="산돌고딕B" pitchFamily="50" charset="-127"/>
              </a:defRPr>
            </a:lvl3pPr>
            <a:extLst/>
          </a:lstStyle>
          <a:p>
            <a:pPr lvl="0" eaLnBrk="1" latinLnBrk="0" hangingPunct="1"/>
            <a:r>
              <a:rPr lang="ko-KR" altLang="en-US" dirty="0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dirty="0" smtClean="0"/>
              <a:t>둘째 수준</a:t>
            </a:r>
          </a:p>
          <a:p>
            <a:pPr lvl="2" eaLnBrk="1" latinLnBrk="0" hangingPunct="1"/>
            <a:r>
              <a:rPr lang="ko-KR" altLang="en-US" dirty="0" smtClean="0"/>
              <a:t>셋째 수준</a:t>
            </a:r>
          </a:p>
          <a:p>
            <a:pPr lvl="3" eaLnBrk="1" latinLnBrk="0" hangingPunct="1"/>
            <a:r>
              <a:rPr lang="ko-KR" altLang="en-US" dirty="0" smtClean="0"/>
              <a:t>넷째 수준</a:t>
            </a:r>
          </a:p>
          <a:p>
            <a:pPr lvl="4" eaLnBrk="1" latinLnBrk="0" hangingPunct="1"/>
            <a:r>
              <a:rPr lang="ko-KR" altLang="en-US" dirty="0" smtClean="0"/>
              <a:t>다섯째 수준</a:t>
            </a:r>
            <a:endParaRPr kumimoji="0"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rgbClr val="0066CC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036291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6"/>
          <p:cNvSpPr>
            <a:spLocks noGrp="1"/>
          </p:cNvSpPr>
          <p:nvPr>
            <p:ph type="title"/>
          </p:nvPr>
        </p:nvSpPr>
        <p:spPr>
          <a:xfrm>
            <a:off x="1794" y="1"/>
            <a:ext cx="9142206" cy="682607"/>
          </a:xfrm>
          <a:solidFill>
            <a:schemeClr val="accent6"/>
          </a:solidFill>
          <a:effectLst>
            <a:outerShdw blurRad="50800" dist="63500" dir="5400000" algn="t" rotWithShape="0">
              <a:prstClr val="black">
                <a:alpha val="40000"/>
              </a:prstClr>
            </a:outerShdw>
          </a:effectLst>
        </p:spPr>
        <p:txBody>
          <a:bodyPr rtlCol="0">
            <a:normAutofit/>
          </a:bodyPr>
          <a:lstStyle>
            <a:lvl1pPr algn="ctr">
              <a:defRPr sz="2700" b="0" i="0" spc="-100" baseline="0">
                <a:solidFill>
                  <a:schemeClr val="bg1"/>
                </a:solidFill>
                <a:latin typeface="HY헤드라인M" pitchFamily="18" charset="-127"/>
                <a:ea typeface="HY헤드라인M" pitchFamily="18" charset="-127"/>
              </a:defRPr>
            </a:lvl1pPr>
            <a:extLst/>
          </a:lstStyle>
          <a:p>
            <a:r>
              <a:rPr kumimoji="0" lang="ko-KR" altLang="en-US" dirty="0" smtClean="0"/>
              <a:t>마스터 제목 스타일 편집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897415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922712" y="2198784"/>
            <a:ext cx="4572001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갈매기형 수장 6"/>
          <p:cNvSpPr/>
          <p:nvPr/>
        </p:nvSpPr>
        <p:spPr>
          <a:xfrm>
            <a:off x="3636679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  <p:sp>
        <p:nvSpPr>
          <p:cNvPr id="8" name="갈매기형 수장 7"/>
          <p:cNvSpPr/>
          <p:nvPr/>
        </p:nvSpPr>
        <p:spPr>
          <a:xfrm>
            <a:off x="3450264" y="2254104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1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8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7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7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419601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6727033" y="4805958"/>
            <a:ext cx="1920240" cy="274320"/>
          </a:xfrm>
        </p:spPr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28601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4380074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10" name="직각 삼각형 9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sz="1800"/>
          </a:p>
        </p:txBody>
      </p:sp>
      <p:cxnSp>
        <p:nvCxnSpPr>
          <p:cNvPr id="11" name="직선 연결선 10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갈매기형 수장 11"/>
          <p:cNvSpPr/>
          <p:nvPr/>
        </p:nvSpPr>
        <p:spPr>
          <a:xfrm>
            <a:off x="8664111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  <p:sp>
        <p:nvSpPr>
          <p:cNvPr id="13" name="갈매기형 수장 12"/>
          <p:cNvSpPr/>
          <p:nvPr/>
        </p:nvSpPr>
        <p:spPr>
          <a:xfrm>
            <a:off x="8477696" y="3741330"/>
            <a:ext cx="182881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sz="180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110999"/>
            <a:ext cx="8229601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44014" y="205982"/>
            <a:ext cx="1777470" cy="4194571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1" y="205981"/>
            <a:ext cx="6324600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자유형 12"/>
          <p:cNvSpPr>
            <a:spLocks/>
          </p:cNvSpPr>
          <p:nvPr/>
        </p:nvSpPr>
        <p:spPr bwMode="auto">
          <a:xfrm>
            <a:off x="499274" y="4458704"/>
            <a:ext cx="4940623" cy="69080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12" name="자유형 11"/>
          <p:cNvSpPr>
            <a:spLocks/>
          </p:cNvSpPr>
          <p:nvPr/>
        </p:nvSpPr>
        <p:spPr bwMode="auto">
          <a:xfrm>
            <a:off x="485718" y="4454258"/>
            <a:ext cx="3690451" cy="7000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sz="1800"/>
          </a:p>
        </p:txBody>
      </p:sp>
      <p:sp>
        <p:nvSpPr>
          <p:cNvPr id="14" name="직각 삼각형 13"/>
          <p:cNvSpPr>
            <a:spLocks/>
          </p:cNvSpPr>
          <p:nvPr/>
        </p:nvSpPr>
        <p:spPr bwMode="auto">
          <a:xfrm>
            <a:off x="-6042" y="4343442"/>
            <a:ext cx="3402314" cy="810651"/>
          </a:xfrm>
          <a:prstGeom prst="rtTriangle">
            <a:avLst/>
          </a:prstGeom>
          <a:blipFill>
            <a:blip r:embed="rId15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sz="1800"/>
          </a:p>
        </p:txBody>
      </p:sp>
      <p:cxnSp>
        <p:nvCxnSpPr>
          <p:cNvPr id="15" name="직선 연결선 14"/>
          <p:cNvCxnSpPr/>
          <p:nvPr/>
        </p:nvCxnSpPr>
        <p:spPr>
          <a:xfrm>
            <a:off x="-9236" y="4340806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1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1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6727033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2012-08-15</a:t>
            </a:r>
            <a:endParaRPr lang="ko-KR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4380074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r>
              <a:rPr lang="en-US" altLang="ko-KR" smtClean="0"/>
              <a:t>KeepBible.com</a:t>
            </a:r>
            <a:endParaRPr lang="ko-KR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647273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CB47522-5C83-4405-ADCE-7474C1D6142C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3" r:id="rId3"/>
    <p:sldLayoutId id="214748367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iming>
    <p:tnLst>
      <p:par>
        <p:cTn id="1" dur="indefinite" restart="never" nodeType="tmRoot"/>
      </p:par>
    </p:tnLst>
  </p:timing>
  <p:hf hdr="0"/>
  <p:txStyles>
    <p:titleStyle>
      <a:lvl1pPr algn="l" rtl="0" eaLnBrk="1" latinLnBrk="1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1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1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1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1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0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705678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15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" y="0"/>
            <a:ext cx="4787153" cy="51435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897" y="-5897"/>
            <a:ext cx="4598626" cy="4896544"/>
          </a:xfrm>
          <a:prstGeom prst="rect">
            <a:avLst/>
          </a:prstGeom>
        </p:spPr>
      </p:pic>
      <p:sp>
        <p:nvSpPr>
          <p:cNvPr id="7" name="타원 6"/>
          <p:cNvSpPr/>
          <p:nvPr/>
        </p:nvSpPr>
        <p:spPr>
          <a:xfrm>
            <a:off x="1907704" y="1707654"/>
            <a:ext cx="288032" cy="288032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826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0"/>
            <a:ext cx="748883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37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50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" y="0"/>
            <a:ext cx="914220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9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9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24-25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24 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주께서 네 백성과 네 거룩한 도시에게 </a:t>
            </a:r>
            <a:r>
              <a:rPr lang="ko-KR" altLang="en-US" sz="29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칠십 이레</a:t>
            </a:r>
            <a:r>
              <a:rPr lang="en-US" altLang="ko-KR" sz="29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(70)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를 </a:t>
            </a:r>
            <a:r>
              <a:rPr lang="ko-KR" altLang="en-US" sz="2900" dirty="0" err="1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정하셨나니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이것은 범법을 그치고 죄들을 끝내며 불법에 대하여 화해를 이루고 영존하는 의를 가져오며 환상과 대언을 봉인하고 또 지극히 거룩하신 이에게 기름을 붓고자 함이라</a:t>
            </a:r>
            <a:r>
              <a:rPr lang="en-US" altLang="ko-KR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25 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그러므로 알고 깨달을지니라</a:t>
            </a:r>
            <a:r>
              <a:rPr lang="en-US" altLang="ko-KR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즉 예루살렘을 회복하고 건축하라는 명령이 나아가는 때로부터 통치자 메시아에 이르기까지 </a:t>
            </a:r>
            <a:r>
              <a:rPr lang="ko-KR" altLang="en-US" sz="29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일곱 이레와 육십이 이레</a:t>
            </a:r>
            <a:r>
              <a:rPr lang="en-US" altLang="ko-KR" sz="29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(7+62=69)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가 있으리니 심지어 곤란한 때에 거리와 성벽이 다시 건축될 것이며</a:t>
            </a:r>
            <a:endParaRPr lang="ko-KR" altLang="en-US" sz="29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428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다니엘서 </a:t>
            </a:r>
            <a:r>
              <a:rPr lang="en-US" altLang="ko-KR" dirty="0" smtClean="0"/>
              <a:t>9</a:t>
            </a:r>
            <a:r>
              <a:rPr lang="ko-KR" altLang="en-US" dirty="0" smtClean="0"/>
              <a:t>장 </a:t>
            </a:r>
            <a:r>
              <a:rPr lang="en-US" altLang="ko-KR" dirty="0" smtClean="0"/>
              <a:t>26-2</a:t>
            </a:r>
            <a:r>
              <a:rPr lang="ko-KR" altLang="en-US" dirty="0" smtClean="0"/>
              <a:t>절</a:t>
            </a:r>
            <a:endParaRPr lang="ko-KR" alt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843558"/>
            <a:ext cx="8712968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26 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육십이 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이레</a:t>
            </a:r>
            <a:r>
              <a:rPr lang="en-US" altLang="ko-KR" sz="29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(62)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뒤에 메시아가 끊어질 터이나 자기를 위한 것은 아니니라</a:t>
            </a:r>
            <a:r>
              <a:rPr lang="en-US" altLang="ko-KR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장차 임할 통치자의 백성이 그 도시와 그 성소를 파괴하려니와 그것의 끝에는 홍수가 있을 것이며 또 그 전쟁이 끝날 때까지 황폐하게 하는 것이 작정되었느니라</a:t>
            </a:r>
            <a:r>
              <a:rPr lang="en-US" altLang="ko-KR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 27 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그가 많은 사람과 한 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이레</a:t>
            </a:r>
            <a:r>
              <a:rPr lang="en-US" altLang="ko-KR" sz="2900" dirty="0" smtClean="0">
                <a:solidFill>
                  <a:srgbClr val="FF0000"/>
                </a:solidFill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(1)</a:t>
            </a:r>
            <a:r>
              <a:rPr lang="ko-KR" altLang="en-US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동안 언약을 확정하리니 그가 그 이레의 한중간에 희생물과 </a:t>
            </a:r>
            <a:r>
              <a:rPr lang="ko-KR" altLang="en-US" sz="2900" dirty="0" err="1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봉헌물을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 그치게 하며 또 가증한 것들로 뒤덮기 위하여 심지어 완전히 끝날 때까지 그것을 황폐하게 할 것이요</a:t>
            </a:r>
            <a:r>
              <a:rPr lang="en-US" altLang="ko-KR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작정된 그것이 그 황폐한 곳에 쏟아지리라</a:t>
            </a:r>
            <a:r>
              <a:rPr lang="en-US" altLang="ko-KR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, </a:t>
            </a:r>
            <a:r>
              <a:rPr lang="ko-KR" altLang="en-US" sz="2900" dirty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하니라</a:t>
            </a:r>
            <a:r>
              <a:rPr lang="en-US" altLang="ko-KR" sz="2900" dirty="0" smtClean="0">
                <a:latin typeface="Yoon가변 윤고딕 145_TT" panose="02020603020101020101" pitchFamily="18" charset="-127"/>
                <a:ea typeface="Yoon가변 윤고딕 145_TT" panose="02020603020101020101" pitchFamily="18" charset="-127"/>
              </a:rPr>
              <a:t>.</a:t>
            </a:r>
            <a:endParaRPr lang="en-US" altLang="ko-KR" sz="2900" dirty="0">
              <a:latin typeface="Yoon가변 윤고딕 145_TT" panose="02020603020101020101" pitchFamily="18" charset="-127"/>
              <a:ea typeface="Yoon가변 윤고딕 145_TT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901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144000" cy="5143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0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0"/>
            <a:ext cx="828092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46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" y="-14258"/>
            <a:ext cx="9142206" cy="515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42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" y="1"/>
            <a:ext cx="9142206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00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660232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H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9023" y="4521315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T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64088" y="429994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A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67944" y="2859782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 smtClean="0">
                <a:solidFill>
                  <a:schemeClr val="bg1"/>
                </a:solidFill>
              </a:rPr>
              <a:t>G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460432" y="771550"/>
            <a:ext cx="864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200" dirty="0">
                <a:solidFill>
                  <a:schemeClr val="bg1"/>
                </a:solidFill>
              </a:rPr>
              <a:t>L</a:t>
            </a:r>
            <a:endParaRPr lang="ko-KR" altLang="en-US" sz="4200" dirty="0">
              <a:solidFill>
                <a:schemeClr val="bg1"/>
              </a:solidFill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" y="7359"/>
            <a:ext cx="9142206" cy="5111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48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광장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광장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광장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4868</TotalTime>
  <Words>216</Words>
  <Application>Microsoft Office PowerPoint</Application>
  <PresentationFormat>화면 슬라이드 쇼(16:9)</PresentationFormat>
  <Paragraphs>59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4" baseType="lpstr">
      <vt:lpstr>(한글 글꼴 사용)</vt:lpstr>
      <vt:lpstr>HY울릉도M</vt:lpstr>
      <vt:lpstr>HY헤드라인M</vt:lpstr>
      <vt:lpstr>Yoon가변 윤고딕 145_TT</vt:lpstr>
      <vt:lpstr>맑은 고딕</vt:lpstr>
      <vt:lpstr>산돌고딕B</vt:lpstr>
      <vt:lpstr>Lucida Sans Unicode</vt:lpstr>
      <vt:lpstr>Verdana</vt:lpstr>
      <vt:lpstr>Wingdings 2</vt:lpstr>
      <vt:lpstr>Wingdings 3</vt:lpstr>
      <vt:lpstr>광장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다니엘서 9장 24-25절</vt:lpstr>
      <vt:lpstr>다니엘서 9장 26-2절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DongsooJung</dc:creator>
  <cp:lastModifiedBy>Jung Dongsoo</cp:lastModifiedBy>
  <cp:revision>480</cp:revision>
  <cp:lastPrinted>2018-09-14T01:47:16Z</cp:lastPrinted>
  <dcterms:created xsi:type="dcterms:W3CDTF">2012-08-01T08:57:04Z</dcterms:created>
  <dcterms:modified xsi:type="dcterms:W3CDTF">2021-06-19T07:36:30Z</dcterms:modified>
</cp:coreProperties>
</file>