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906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보통 스타일 3 - 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46F890A9-2807-4EBB-B81D-B2AA78EC7F39}" styleName="어두운 스타일 2 - 강조 5/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2808" y="-90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73C4F-2B2B-423C-AD97-E4C2B215CBA7}" type="datetimeFigureOut">
              <a:rPr lang="ko-KR" altLang="en-US" smtClean="0"/>
              <a:pPr/>
              <a:t>2013-01-30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DEA6C-A0CB-4DBF-BA66-57F3BF1DB3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73C4F-2B2B-423C-AD97-E4C2B215CBA7}" type="datetimeFigureOut">
              <a:rPr lang="ko-KR" altLang="en-US" smtClean="0"/>
              <a:pPr/>
              <a:t>2013-01-30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DEA6C-A0CB-4DBF-BA66-57F3BF1DB3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73C4F-2B2B-423C-AD97-E4C2B215CBA7}" type="datetimeFigureOut">
              <a:rPr lang="ko-KR" altLang="en-US" smtClean="0"/>
              <a:pPr/>
              <a:t>2013-01-30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DEA6C-A0CB-4DBF-BA66-57F3BF1DB3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73C4F-2B2B-423C-AD97-E4C2B215CBA7}" type="datetimeFigureOut">
              <a:rPr lang="ko-KR" altLang="en-US" smtClean="0"/>
              <a:pPr/>
              <a:t>2013-01-30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DEA6C-A0CB-4DBF-BA66-57F3BF1DB3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73C4F-2B2B-423C-AD97-E4C2B215CBA7}" type="datetimeFigureOut">
              <a:rPr lang="ko-KR" altLang="en-US" smtClean="0"/>
              <a:pPr/>
              <a:t>2013-01-30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DEA6C-A0CB-4DBF-BA66-57F3BF1DB3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73C4F-2B2B-423C-AD97-E4C2B215CBA7}" type="datetimeFigureOut">
              <a:rPr lang="ko-KR" altLang="en-US" smtClean="0"/>
              <a:pPr/>
              <a:t>2013-01-30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DEA6C-A0CB-4DBF-BA66-57F3BF1DB3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73C4F-2B2B-423C-AD97-E4C2B215CBA7}" type="datetimeFigureOut">
              <a:rPr lang="ko-KR" altLang="en-US" smtClean="0"/>
              <a:pPr/>
              <a:t>2013-01-30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DEA6C-A0CB-4DBF-BA66-57F3BF1DB3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73C4F-2B2B-423C-AD97-E4C2B215CBA7}" type="datetimeFigureOut">
              <a:rPr lang="ko-KR" altLang="en-US" smtClean="0"/>
              <a:pPr/>
              <a:t>2013-01-30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DEA6C-A0CB-4DBF-BA66-57F3BF1DB3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73C4F-2B2B-423C-AD97-E4C2B215CBA7}" type="datetimeFigureOut">
              <a:rPr lang="ko-KR" altLang="en-US" smtClean="0"/>
              <a:pPr/>
              <a:t>2013-01-30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DEA6C-A0CB-4DBF-BA66-57F3BF1DB3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73C4F-2B2B-423C-AD97-E4C2B215CBA7}" type="datetimeFigureOut">
              <a:rPr lang="ko-KR" altLang="en-US" smtClean="0"/>
              <a:pPr/>
              <a:t>2013-01-30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DEA6C-A0CB-4DBF-BA66-57F3BF1DB3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96701"/>
            <a:ext cx="1543050" cy="8452202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96701"/>
            <a:ext cx="4514850" cy="8452202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73C4F-2B2B-423C-AD97-E4C2B215CBA7}" type="datetimeFigureOut">
              <a:rPr lang="ko-KR" altLang="en-US" smtClean="0"/>
              <a:pPr/>
              <a:t>2013-01-30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DEA6C-A0CB-4DBF-BA66-57F3BF1DB3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C73C4F-2B2B-423C-AD97-E4C2B215CBA7}" type="datetimeFigureOut">
              <a:rPr lang="ko-KR" altLang="en-US" smtClean="0"/>
              <a:pPr/>
              <a:t>2013-01-30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9DEA6C-A0CB-4DBF-BA66-57F3BF1DB3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188640" y="776536"/>
          <a:ext cx="6480722" cy="79208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64096"/>
                <a:gridCol w="2736304"/>
                <a:gridCol w="2880322"/>
              </a:tblGrid>
              <a:tr h="5408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날짜</a:t>
                      </a:r>
                      <a:endParaRPr lang="ko-KR" altLang="en-US" sz="1600" dirty="0"/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식사준비</a:t>
                      </a:r>
                      <a:r>
                        <a:rPr lang="en-US" altLang="ko-KR" sz="1600" dirty="0" smtClean="0"/>
                        <a:t>,</a:t>
                      </a:r>
                      <a:r>
                        <a:rPr lang="ko-KR" altLang="en-US" sz="1600" dirty="0" smtClean="0"/>
                        <a:t>정리</a:t>
                      </a:r>
                      <a:endParaRPr lang="ko-KR" altLang="en-US" sz="1600" dirty="0"/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설거지 </a:t>
                      </a:r>
                      <a:endParaRPr lang="ko-KR" altLang="en-US" sz="1600" dirty="0"/>
                    </a:p>
                  </a:txBody>
                  <a:tcPr marL="68580" marR="68580" marT="66040" marB="66040" anchor="ctr"/>
                </a:tc>
              </a:tr>
              <a:tr h="721191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500" dirty="0" smtClean="0"/>
                        <a:t>2</a:t>
                      </a:r>
                      <a:r>
                        <a:rPr lang="ko-KR" altLang="en-US" sz="1500" dirty="0" smtClean="0"/>
                        <a:t>월 </a:t>
                      </a:r>
                      <a:r>
                        <a:rPr lang="en-US" altLang="ko-KR" sz="1500" dirty="0" smtClean="0"/>
                        <a:t>3</a:t>
                      </a:r>
                      <a:r>
                        <a:rPr lang="ko-KR" altLang="en-US" sz="1500" dirty="0" smtClean="0"/>
                        <a:t>일</a:t>
                      </a:r>
                      <a:endParaRPr lang="ko-KR" altLang="en-US" sz="1500" dirty="0"/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이청원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200" dirty="0" smtClean="0"/>
                        <a:t>김선희</a:t>
                      </a:r>
                      <a:r>
                        <a:rPr lang="en-US" altLang="ko-KR" sz="1200" dirty="0" smtClean="0"/>
                        <a:t>,</a:t>
                      </a:r>
                      <a:r>
                        <a:rPr lang="ko-KR" altLang="en-US" sz="1200" dirty="0" smtClean="0"/>
                        <a:t>선우진실</a:t>
                      </a:r>
                      <a:r>
                        <a:rPr lang="en-US" altLang="ko-KR" sz="1200" dirty="0" smtClean="0"/>
                        <a:t>,</a:t>
                      </a:r>
                      <a:r>
                        <a:rPr lang="ko-KR" altLang="en-US" sz="1200" dirty="0" err="1" smtClean="0"/>
                        <a:t>남궁애신</a:t>
                      </a:r>
                      <a:endParaRPr lang="ko-KR" altLang="en-US" sz="1200" dirty="0"/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조양교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최희순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정명도</a:t>
                      </a:r>
                      <a:endParaRPr lang="en-US" altLang="ko-KR" sz="1400" dirty="0" smtClean="0"/>
                    </a:p>
                    <a:p>
                      <a:pPr algn="ctr" latinLnBrk="1"/>
                      <a:r>
                        <a:rPr lang="ko-KR" altLang="en-US" sz="1400" dirty="0" smtClean="0"/>
                        <a:t>우영호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박혜리</a:t>
                      </a:r>
                      <a:endParaRPr lang="ko-KR" altLang="en-US" sz="1400" dirty="0"/>
                    </a:p>
                  </a:txBody>
                  <a:tcPr marL="68580" marR="68580" marT="66040" marB="66040" anchor="ctr"/>
                </a:tc>
              </a:tr>
              <a:tr h="737583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500" dirty="0" smtClean="0"/>
                        <a:t>10</a:t>
                      </a:r>
                      <a:r>
                        <a:rPr lang="ko-KR" altLang="en-US" sz="1500" dirty="0" smtClean="0"/>
                        <a:t>일</a:t>
                      </a:r>
                      <a:r>
                        <a:rPr lang="en-US" altLang="ko-KR" sz="1500" dirty="0" smtClean="0"/>
                        <a:t>(</a:t>
                      </a:r>
                      <a:r>
                        <a:rPr lang="ko-KR" altLang="en-US" sz="1500" dirty="0" smtClean="0"/>
                        <a:t>설</a:t>
                      </a:r>
                      <a:r>
                        <a:rPr lang="en-US" altLang="ko-KR" sz="1500" dirty="0" smtClean="0"/>
                        <a:t>) </a:t>
                      </a:r>
                      <a:endParaRPr lang="ko-KR" altLang="en-US" sz="1500" dirty="0"/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김상희</a:t>
                      </a:r>
                      <a:r>
                        <a:rPr lang="en-US" altLang="ko-KR" sz="140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,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오혜미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이주옥</a:t>
                      </a:r>
                      <a:endParaRPr lang="ko-KR" altLang="en-US" sz="1400" dirty="0"/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자원바랍니다</a:t>
                      </a:r>
                      <a:endParaRPr lang="ko-KR" altLang="en-US" sz="1600" dirty="0"/>
                    </a:p>
                  </a:txBody>
                  <a:tcPr marL="68580" marR="68580" marT="66040" marB="66040" anchor="ctr"/>
                </a:tc>
              </a:tr>
              <a:tr h="737583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500" dirty="0" smtClean="0"/>
                        <a:t>17</a:t>
                      </a:r>
                      <a:r>
                        <a:rPr lang="ko-KR" altLang="en-US" sz="1500" dirty="0" smtClean="0"/>
                        <a:t>일</a:t>
                      </a:r>
                      <a:endParaRPr lang="ko-KR" altLang="en-US" sz="1500" dirty="0"/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정승은</a:t>
                      </a:r>
                      <a:r>
                        <a:rPr lang="en-US" altLang="ko-KR" sz="140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,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차인영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예은경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황해윤</a:t>
                      </a:r>
                      <a:endParaRPr lang="en-US" altLang="ko-KR" sz="140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홍성인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김영삼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김태수</a:t>
                      </a:r>
                      <a:endParaRPr lang="en-US" altLang="ko-KR" sz="1400" dirty="0" smtClean="0"/>
                    </a:p>
                    <a:p>
                      <a:pPr algn="ctr" latinLnBrk="1"/>
                      <a:r>
                        <a:rPr lang="ko-KR" altLang="en-US" sz="1400" dirty="0" smtClean="0"/>
                        <a:t>이태성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여동권</a:t>
                      </a:r>
                      <a:endParaRPr lang="ko-KR" altLang="en-US" sz="1400" dirty="0"/>
                    </a:p>
                  </a:txBody>
                  <a:tcPr marL="68580" marR="68580" marT="66040" marB="66040" anchor="ctr"/>
                </a:tc>
              </a:tr>
              <a:tr h="737583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500" dirty="0" smtClean="0"/>
                        <a:t>24</a:t>
                      </a:r>
                      <a:r>
                        <a:rPr lang="ko-KR" altLang="en-US" sz="1500" dirty="0" smtClean="0"/>
                        <a:t>일</a:t>
                      </a:r>
                      <a:endParaRPr lang="ko-KR" altLang="en-US" sz="1500" dirty="0"/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김인숙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400" dirty="0" err="1" smtClean="0">
                          <a:solidFill>
                            <a:schemeClr val="tx1"/>
                          </a:solidFill>
                        </a:rPr>
                        <a:t>김덕자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정미선</a:t>
                      </a:r>
                      <a:endParaRPr lang="en-US" altLang="ko-KR" sz="14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기유경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최정선</a:t>
                      </a:r>
                      <a:endParaRPr lang="en-US" altLang="ko-KR" sz="140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/>
                        <a:t>여병수</a:t>
                      </a:r>
                      <a:r>
                        <a:rPr lang="en-US" altLang="ko-KR" sz="1400" b="0" dirty="0" smtClean="0"/>
                        <a:t>,</a:t>
                      </a:r>
                      <a:r>
                        <a:rPr lang="ko-KR" altLang="en-US" sz="1400" b="0" dirty="0" smtClean="0"/>
                        <a:t>허광무</a:t>
                      </a:r>
                      <a:r>
                        <a:rPr lang="en-US" altLang="ko-KR" sz="1400" b="0" dirty="0" smtClean="0"/>
                        <a:t>,</a:t>
                      </a:r>
                      <a:r>
                        <a:rPr lang="ko-KR" altLang="en-US" sz="1400" b="0" dirty="0" smtClean="0"/>
                        <a:t>고경식</a:t>
                      </a:r>
                      <a:r>
                        <a:rPr lang="en-US" altLang="ko-KR" sz="1400" b="0" dirty="0" smtClean="0"/>
                        <a:t>,</a:t>
                      </a:r>
                    </a:p>
                    <a:p>
                      <a:pPr algn="ctr" latinLnBrk="1"/>
                      <a:r>
                        <a:rPr lang="ko-KR" altLang="en-US" sz="1400" b="0" dirty="0" smtClean="0"/>
                        <a:t>김성수</a:t>
                      </a:r>
                      <a:r>
                        <a:rPr lang="en-US" altLang="ko-KR" sz="1400" b="0" dirty="0" smtClean="0"/>
                        <a:t>,</a:t>
                      </a:r>
                      <a:r>
                        <a:rPr lang="ko-KR" altLang="en-US" sz="1400" b="0" dirty="0" smtClean="0"/>
                        <a:t>안인숙</a:t>
                      </a:r>
                      <a:endParaRPr lang="ko-KR" altLang="en-US" sz="1400" b="0" dirty="0"/>
                    </a:p>
                  </a:txBody>
                  <a:tcPr marL="68580" marR="68580" marT="66040" marB="66040" anchor="ctr"/>
                </a:tc>
              </a:tr>
              <a:tr h="737583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500" dirty="0" smtClean="0"/>
                        <a:t>3</a:t>
                      </a:r>
                      <a:r>
                        <a:rPr lang="ko-KR" altLang="en-US" sz="1500" dirty="0" smtClean="0"/>
                        <a:t>월 </a:t>
                      </a:r>
                      <a:r>
                        <a:rPr lang="en-US" altLang="ko-KR" sz="1500" dirty="0" smtClean="0"/>
                        <a:t>3</a:t>
                      </a:r>
                      <a:r>
                        <a:rPr lang="ko-KR" altLang="en-US" sz="1500" dirty="0" smtClean="0"/>
                        <a:t>일</a:t>
                      </a:r>
                      <a:endParaRPr lang="ko-KR" altLang="en-US" sz="1500" dirty="0"/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임성희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주미영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황영희</a:t>
                      </a:r>
                      <a:endParaRPr lang="en-US" altLang="ko-KR" sz="1400" dirty="0" smtClean="0"/>
                    </a:p>
                    <a:p>
                      <a:pPr algn="ctr" latinLnBrk="1"/>
                      <a:r>
                        <a:rPr lang="ko-KR" altLang="en-US" sz="1400" dirty="0" smtClean="0"/>
                        <a:t>윤영숙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홍영자</a:t>
                      </a:r>
                      <a:endParaRPr lang="ko-KR" altLang="en-US" sz="1400" dirty="0"/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최광수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err="1" smtClean="0"/>
                        <a:t>김교섭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최현욱</a:t>
                      </a:r>
                      <a:endParaRPr lang="en-US" altLang="ko-KR" sz="1400" dirty="0" smtClean="0"/>
                    </a:p>
                    <a:p>
                      <a:pPr algn="ctr" latinLnBrk="1"/>
                      <a:r>
                        <a:rPr lang="ko-KR" altLang="en-US" sz="1400" dirty="0" smtClean="0"/>
                        <a:t>유상수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정관영</a:t>
                      </a:r>
                      <a:endParaRPr lang="ko-KR" altLang="en-US" sz="1400" dirty="0"/>
                    </a:p>
                  </a:txBody>
                  <a:tcPr marL="68580" marR="68580" marT="66040" marB="66040" anchor="ctr"/>
                </a:tc>
              </a:tr>
              <a:tr h="737583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500" dirty="0" smtClean="0"/>
                        <a:t>10</a:t>
                      </a:r>
                      <a:r>
                        <a:rPr lang="ko-KR" altLang="en-US" sz="1500" dirty="0" smtClean="0"/>
                        <a:t>일</a:t>
                      </a:r>
                      <a:endParaRPr lang="ko-KR" altLang="en-US" sz="1500" dirty="0"/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신승례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유 미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주미경</a:t>
                      </a:r>
                      <a:endParaRPr lang="en-US" altLang="ko-KR" sz="1400" dirty="0" smtClean="0"/>
                    </a:p>
                    <a:p>
                      <a:pPr algn="ctr" latinLnBrk="1"/>
                      <a:r>
                        <a:rPr lang="ko-KR" altLang="en-US" sz="1400" dirty="0" smtClean="0"/>
                        <a:t>김희숙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김세연</a:t>
                      </a:r>
                      <a:endParaRPr lang="ko-KR" altLang="en-US" sz="1400" dirty="0"/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염진호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진영건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박진태</a:t>
                      </a:r>
                      <a:endParaRPr lang="en-US" altLang="ko-KR" sz="1400" dirty="0" smtClean="0"/>
                    </a:p>
                    <a:p>
                      <a:pPr algn="ctr" latinLnBrk="1"/>
                      <a:r>
                        <a:rPr lang="ko-KR" altLang="en-US" sz="1400" dirty="0" smtClean="0"/>
                        <a:t>김지훈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오광일</a:t>
                      </a:r>
                      <a:endParaRPr lang="ko-KR" altLang="en-US" sz="1400" dirty="0"/>
                    </a:p>
                  </a:txBody>
                  <a:tcPr marL="68580" marR="68580" marT="66040" marB="66040" anchor="ctr"/>
                </a:tc>
              </a:tr>
              <a:tr h="737583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500" dirty="0" smtClean="0"/>
                        <a:t>17</a:t>
                      </a:r>
                      <a:r>
                        <a:rPr lang="ko-KR" altLang="en-US" sz="1500" dirty="0" smtClean="0"/>
                        <a:t>일</a:t>
                      </a:r>
                      <a:endParaRPr lang="ko-KR" altLang="en-US" sz="1500" dirty="0"/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최병옥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조은자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윤미정</a:t>
                      </a:r>
                      <a:endParaRPr lang="en-US" altLang="ko-KR" sz="1400" dirty="0" smtClean="0"/>
                    </a:p>
                    <a:p>
                      <a:pPr algn="ctr" latinLnBrk="1"/>
                      <a:r>
                        <a:rPr lang="ko-KR" altLang="en-US" sz="1400" dirty="0" smtClean="0"/>
                        <a:t>김혜순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김은숙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박성애</a:t>
                      </a:r>
                      <a:endParaRPr lang="en-US" altLang="ko-KR" sz="1400" dirty="0" smtClean="0"/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장봉훈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err="1" smtClean="0"/>
                        <a:t>김선립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err="1" smtClean="0"/>
                        <a:t>권금섭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최원기</a:t>
                      </a:r>
                      <a:endParaRPr lang="en-US" altLang="ko-KR" sz="1400" dirty="0" smtClean="0"/>
                    </a:p>
                  </a:txBody>
                  <a:tcPr marL="68580" marR="68580" marT="66040" marB="66040" anchor="ctr"/>
                </a:tc>
              </a:tr>
              <a:tr h="737583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500" dirty="0" smtClean="0"/>
                        <a:t>24</a:t>
                      </a:r>
                      <a:r>
                        <a:rPr lang="ko-KR" altLang="en-US" sz="1500" dirty="0" smtClean="0"/>
                        <a:t>일</a:t>
                      </a:r>
                      <a:endParaRPr lang="ko-KR" altLang="en-US" sz="1500" dirty="0"/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최은희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임경숙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민혜영</a:t>
                      </a:r>
                      <a:endParaRPr lang="en-US" altLang="ko-KR" sz="1400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err="1" smtClean="0"/>
                        <a:t>윤창란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이경아</a:t>
                      </a:r>
                      <a:endParaRPr lang="en-US" altLang="ko-KR" sz="1400" dirty="0" smtClean="0"/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유재근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차대식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김형욱</a:t>
                      </a:r>
                      <a:endParaRPr lang="en-US" altLang="ko-KR" sz="1400" dirty="0" smtClean="0"/>
                    </a:p>
                    <a:p>
                      <a:pPr algn="ctr" latinLnBrk="1"/>
                      <a:r>
                        <a:rPr lang="ko-KR" altLang="en-US" sz="1400" dirty="0" smtClean="0"/>
                        <a:t>강승원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최길자</a:t>
                      </a:r>
                      <a:endParaRPr lang="en-US" altLang="ko-KR" sz="1400" dirty="0" smtClean="0"/>
                    </a:p>
                  </a:txBody>
                  <a:tcPr marL="68580" marR="68580" marT="66040" marB="66040" anchor="ctr"/>
                </a:tc>
              </a:tr>
              <a:tr h="737583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500" dirty="0" smtClean="0"/>
                        <a:t>31</a:t>
                      </a:r>
                      <a:r>
                        <a:rPr lang="ko-KR" altLang="en-US" sz="1500" dirty="0" smtClean="0"/>
                        <a:t>일</a:t>
                      </a:r>
                      <a:endParaRPr lang="ko-KR" altLang="en-US" sz="1500" dirty="0"/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임정숙</a:t>
                      </a:r>
                      <a:r>
                        <a:rPr lang="en-US" altLang="ko-KR" sz="140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,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김대희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장경순</a:t>
                      </a:r>
                      <a:endParaRPr lang="en-US" altLang="ko-KR" sz="14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심경아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박정원</a:t>
                      </a:r>
                      <a:endParaRPr lang="en-US" altLang="ko-KR" sz="140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장인교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김영익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박진석</a:t>
                      </a:r>
                      <a:endParaRPr lang="en-US" altLang="ko-KR" sz="1400" dirty="0" smtClean="0"/>
                    </a:p>
                    <a:p>
                      <a:pPr algn="ctr" latinLnBrk="1"/>
                      <a:r>
                        <a:rPr lang="ko-KR" altLang="en-US" sz="1400" dirty="0" smtClean="0"/>
                        <a:t>김영식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석혜숙</a:t>
                      </a:r>
                      <a:endParaRPr lang="ko-KR" altLang="en-US" sz="1400" dirty="0"/>
                    </a:p>
                  </a:txBody>
                  <a:tcPr marL="68580" marR="68580" marT="66040" marB="66040" anchor="ctr"/>
                </a:tc>
              </a:tr>
              <a:tr h="75813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4</a:t>
                      </a:r>
                      <a:r>
                        <a:rPr lang="ko-KR" altLang="en-US" sz="1400" dirty="0" smtClean="0"/>
                        <a:t>월 </a:t>
                      </a:r>
                      <a:r>
                        <a:rPr lang="en-US" altLang="ko-KR" sz="1400" dirty="0" smtClean="0"/>
                        <a:t>7</a:t>
                      </a:r>
                      <a:r>
                        <a:rPr lang="ko-KR" altLang="en-US" sz="1400" dirty="0" smtClean="0"/>
                        <a:t>일</a:t>
                      </a:r>
                      <a:endParaRPr lang="ko-KR" altLang="en-US" sz="1400" dirty="0"/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유금희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김영호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김혜경</a:t>
                      </a:r>
                      <a:endParaRPr lang="en-US" altLang="ko-KR" sz="1400" dirty="0" smtClean="0"/>
                    </a:p>
                    <a:p>
                      <a:pPr algn="ctr" latinLnBrk="1"/>
                      <a:r>
                        <a:rPr lang="ko-KR" altLang="en-US" sz="1400" dirty="0" smtClean="0"/>
                        <a:t>이후랑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김은정</a:t>
                      </a:r>
                      <a:endParaRPr lang="ko-KR" altLang="en-US" sz="1400" dirty="0"/>
                    </a:p>
                  </a:txBody>
                  <a:tcPr marL="68580" marR="68580" marT="66040" marB="6604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김돈일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박선규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임원섭</a:t>
                      </a:r>
                      <a:endParaRPr lang="en-US" altLang="ko-KR" sz="1400" dirty="0" smtClean="0"/>
                    </a:p>
                    <a:p>
                      <a:pPr algn="ctr" latinLnBrk="1"/>
                      <a:r>
                        <a:rPr lang="ko-KR" altLang="en-US" sz="1400" dirty="0" err="1" smtClean="0"/>
                        <a:t>이충만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ko-KR" altLang="en-US" sz="1400" dirty="0" smtClean="0"/>
                        <a:t>임영희</a:t>
                      </a:r>
                      <a:endParaRPr lang="ko-KR" altLang="en-US" sz="1400" dirty="0"/>
                    </a:p>
                  </a:txBody>
                  <a:tcPr marL="68580" marR="68580" marT="66040" marB="66040" anchor="ctr"/>
                </a:tc>
              </a:tr>
            </a:tbl>
          </a:graphicData>
        </a:graphic>
      </p:graphicFrame>
      <p:sp>
        <p:nvSpPr>
          <p:cNvPr id="14" name="직사각형 13"/>
          <p:cNvSpPr/>
          <p:nvPr/>
        </p:nvSpPr>
        <p:spPr>
          <a:xfrm>
            <a:off x="542779" y="194471"/>
            <a:ext cx="5771132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2, 3</a:t>
            </a:r>
            <a:r>
              <a:rPr lang="ko-KR" altLang="en-US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월 주일 식사 및 설거지 당번</a:t>
            </a:r>
            <a:endParaRPr lang="en-US" altLang="ko-KR" sz="3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9136559"/>
            <a:ext cx="6858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00" dirty="0" smtClean="0"/>
              <a:t>※ </a:t>
            </a:r>
            <a:r>
              <a:rPr lang="ko-KR" altLang="en-US" sz="1000" dirty="0" smtClean="0"/>
              <a:t>사정상 빠지실 분이나 섬기기를 자원하시는 분께서는</a:t>
            </a:r>
            <a:endParaRPr lang="en-US" altLang="ko-KR" sz="1000" dirty="0" smtClean="0"/>
          </a:p>
          <a:p>
            <a:pPr algn="ctr"/>
            <a:r>
              <a:rPr lang="ko-KR" altLang="en-US" sz="1000" dirty="0" smtClean="0"/>
              <a:t> 위의 여백에 기재하여 주시거나 </a:t>
            </a:r>
            <a:r>
              <a:rPr lang="ko-KR" altLang="en-US" sz="1000" dirty="0" err="1" smtClean="0"/>
              <a:t>주방팀</a:t>
            </a:r>
            <a:r>
              <a:rPr lang="ko-KR" altLang="en-US" sz="1000" dirty="0" smtClean="0"/>
              <a:t> 자매들에게 말씀하여 주시기 바랍니다</a:t>
            </a:r>
            <a:r>
              <a:rPr lang="en-US" altLang="ko-KR" sz="1000" dirty="0" smtClean="0"/>
              <a:t>.</a:t>
            </a:r>
          </a:p>
          <a:p>
            <a:endParaRPr lang="en-US" altLang="ko-KR" sz="1000" dirty="0" smtClean="0"/>
          </a:p>
          <a:p>
            <a:pPr algn="ctr"/>
            <a:r>
              <a:rPr lang="ko-KR" altLang="en-US" sz="1400" dirty="0" smtClean="0">
                <a:solidFill>
                  <a:srgbClr val="7030A0"/>
                </a:solidFill>
              </a:rPr>
              <a:t>아름다운 섬김에 </a:t>
            </a:r>
            <a:r>
              <a:rPr lang="ko-KR" altLang="en-US" sz="1400" dirty="0" err="1" smtClean="0">
                <a:solidFill>
                  <a:srgbClr val="7030A0"/>
                </a:solidFill>
              </a:rPr>
              <a:t>감사드립니다</a:t>
            </a:r>
            <a:r>
              <a:rPr lang="en-US" altLang="ko-KR" sz="1400" dirty="0" smtClean="0">
                <a:solidFill>
                  <a:srgbClr val="7030A0"/>
                </a:solidFill>
              </a:rPr>
              <a:t>.</a:t>
            </a:r>
            <a:endParaRPr lang="ko-KR" altLang="en-US" sz="14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216</Words>
  <Application>Microsoft Office PowerPoint</Application>
  <PresentationFormat>A4 용지(210x297mm)</PresentationFormat>
  <Paragraphs>53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48</cp:revision>
  <dcterms:created xsi:type="dcterms:W3CDTF">2012-07-20T14:55:41Z</dcterms:created>
  <dcterms:modified xsi:type="dcterms:W3CDTF">2013-01-29T22:05:39Z</dcterms:modified>
</cp:coreProperties>
</file>