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564" r:id="rId2"/>
    <p:sldId id="567" r:id="rId3"/>
    <p:sldId id="570" r:id="rId4"/>
    <p:sldId id="571" r:id="rId5"/>
    <p:sldId id="569" r:id="rId6"/>
    <p:sldId id="558" r:id="rId7"/>
    <p:sldId id="557" r:id="rId8"/>
    <p:sldId id="559" r:id="rId9"/>
    <p:sldId id="562" r:id="rId10"/>
    <p:sldId id="563" r:id="rId11"/>
    <p:sldId id="561" r:id="rId12"/>
  </p:sldIdLst>
  <p:sldSz cx="8029575" cy="5143500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5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3" autoAdjust="0"/>
    <p:restoredTop sz="94673" autoAdjust="0"/>
  </p:normalViewPr>
  <p:slideViewPr>
    <p:cSldViewPr>
      <p:cViewPr varScale="1">
        <p:scale>
          <a:sx n="168" d="100"/>
          <a:sy n="168" d="100"/>
        </p:scale>
        <p:origin x="-114" y="-120"/>
      </p:cViewPr>
      <p:guideLst>
        <p:guide orient="horz" pos="1620"/>
        <p:guide pos="2529"/>
      </p:guideLst>
    </p:cSldViewPr>
  </p:slideViewPr>
  <p:outlineViewPr>
    <p:cViewPr>
      <p:scale>
        <a:sx n="33" d="100"/>
        <a:sy n="33" d="100"/>
      </p:scale>
      <p:origin x="0" y="53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4" d="100"/>
        <a:sy n="174" d="100"/>
      </p:scale>
      <p:origin x="0" y="2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139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139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C9F8-258E-48D2-9C8E-1223E94DCE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82816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5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55625" y="768350"/>
            <a:ext cx="598805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5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7CC9C9F-05D7-4774-83F7-5340047012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0783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1" y="3498110"/>
            <a:ext cx="803580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02218" y="1314452"/>
            <a:ext cx="6825139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02218" y="2708705"/>
            <a:ext cx="6825139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306" y="3714750"/>
            <a:ext cx="8032881" cy="1434066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dirty="0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870771" y="4803998"/>
            <a:ext cx="2064192" cy="273844"/>
          </a:xfrm>
        </p:spPr>
        <p:txBody>
          <a:bodyPr anchor="ctr" anchorCtr="0"/>
          <a:lstStyle>
            <a:lvl1pPr>
              <a:defRPr sz="1100" b="0" i="0" spc="0" baseline="0">
                <a:solidFill>
                  <a:schemeClr val="accent2"/>
                </a:solidFill>
                <a:latin typeface="(한글 글꼴 사용)"/>
                <a:ea typeface="맑은 고딕" pitchFamily="50" charset="-127"/>
              </a:defRPr>
            </a:lvl1pPr>
            <a:extLst/>
          </a:lstStyle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593386" y="4805958"/>
            <a:ext cx="381841" cy="273844"/>
          </a:xfrm>
        </p:spPr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575" y="0"/>
            <a:ext cx="8028000" cy="682607"/>
          </a:xfrm>
          <a:solidFill>
            <a:schemeClr val="tx1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01479" y="771550"/>
            <a:ext cx="7226618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575" y="0"/>
            <a:ext cx="8028000" cy="682607"/>
          </a:xfrm>
          <a:solidFill>
            <a:srgbClr val="0066CC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3629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6"/>
          <p:cNvSpPr>
            <a:spLocks noGrp="1"/>
          </p:cNvSpPr>
          <p:nvPr>
            <p:ph type="title"/>
          </p:nvPr>
        </p:nvSpPr>
        <p:spPr>
          <a:xfrm>
            <a:off x="1575" y="0"/>
            <a:ext cx="8028000" cy="682607"/>
          </a:xfrm>
          <a:solidFill>
            <a:schemeClr val="accent6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7415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4336" y="794784"/>
            <a:ext cx="6825139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44632" y="2198784"/>
            <a:ext cx="4014788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193459" y="2254104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029763" y="2254104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01479" y="1110997"/>
            <a:ext cx="3546396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081700" y="1110997"/>
            <a:ext cx="3546396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1479" y="204788"/>
            <a:ext cx="7226618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01479" y="4057650"/>
            <a:ext cx="3547790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078915" y="4057650"/>
            <a:ext cx="3549184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01479" y="1083221"/>
            <a:ext cx="3547790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078914" y="1083221"/>
            <a:ext cx="3549184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2957" y="3657600"/>
            <a:ext cx="6569935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80961" y="4016327"/>
            <a:ext cx="3490189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802958" y="205740"/>
            <a:ext cx="65681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907175" y="4805958"/>
            <a:ext cx="1686211" cy="274320"/>
          </a:xfrm>
        </p:spPr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02144" y="4082552"/>
            <a:ext cx="6289834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00740" y="142476"/>
            <a:ext cx="7628096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846252" y="4805958"/>
            <a:ext cx="2064192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0739" y="3648842"/>
            <a:ext cx="7091239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38424" y="4458703"/>
            <a:ext cx="4338485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26521" y="4454258"/>
            <a:ext cx="3240677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5306" y="4343441"/>
            <a:ext cx="2987657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8111" y="4340805"/>
            <a:ext cx="2990463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7608173" y="3741330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7444477" y="3741330"/>
            <a:ext cx="160592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01479" y="1110998"/>
            <a:ext cx="7226618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009899" y="205981"/>
            <a:ext cx="1560841" cy="419457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01479" y="205981"/>
            <a:ext cx="5553789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38424" y="4458703"/>
            <a:ext cx="4338485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26521" y="4454258"/>
            <a:ext cx="3240677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5306" y="4343441"/>
            <a:ext cx="2987657" cy="81065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8111" y="4340805"/>
            <a:ext cx="2990463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01479" y="205979"/>
            <a:ext cx="7226618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01479" y="1110997"/>
            <a:ext cx="7226618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5907175" y="4805958"/>
            <a:ext cx="1686211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3846252" y="4805958"/>
            <a:ext cx="2064192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7593386" y="4805958"/>
            <a:ext cx="321183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236"/>
            <a:ext cx="8029575" cy="5213735"/>
          </a:xfrm>
        </p:spPr>
      </p:pic>
      <p:sp>
        <p:nvSpPr>
          <p:cNvPr id="10" name="TextBox 9"/>
          <p:cNvSpPr txBox="1"/>
          <p:nvPr/>
        </p:nvSpPr>
        <p:spPr>
          <a:xfrm>
            <a:off x="1422499" y="437195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 smtClean="0">
                <a:solidFill>
                  <a:schemeClr val="bg1"/>
                </a:solidFill>
              </a:rPr>
              <a:t>Passover: Lamb</a:t>
            </a:r>
            <a:endParaRPr lang="ko-KR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82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94"/>
            <a:ext cx="8029575" cy="5146594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010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8029575" cy="5143500"/>
          </a:xfr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786" y="195486"/>
            <a:ext cx="3880931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5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10" name="내용 개체 틀 9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71" y="170883"/>
            <a:ext cx="7488832" cy="5137171"/>
          </a:xfrm>
        </p:spPr>
      </p:pic>
      <p:sp>
        <p:nvSpPr>
          <p:cNvPr id="12" name="TextBox 11"/>
          <p:cNvSpPr txBox="1"/>
          <p:nvPr/>
        </p:nvSpPr>
        <p:spPr>
          <a:xfrm>
            <a:off x="270371" y="42178"/>
            <a:ext cx="259228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>
              <a:solidFill>
                <a:schemeClr val="accent2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8389" y="5082738"/>
            <a:ext cx="62046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>
              <a:solidFill>
                <a:schemeClr val="accent2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67051" y="4475316"/>
            <a:ext cx="571872" cy="1846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>
              <a:solidFill>
                <a:schemeClr val="accent2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90851" y="4371950"/>
            <a:ext cx="13321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accent2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AD 30</a:t>
            </a:r>
            <a:endParaRPr lang="ko-KR" altLang="en-US" sz="1400" dirty="0">
              <a:solidFill>
                <a:schemeClr val="accent2"/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297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2"/>
            <a:ext cx="8029575" cy="5144551"/>
          </a:xfrm>
        </p:spPr>
      </p:pic>
    </p:spTree>
    <p:extLst>
      <p:ext uri="{BB962C8B-B14F-4D97-AF65-F5344CB8AC3E}">
        <p14:creationId xmlns:p14="http://schemas.microsoft.com/office/powerpoint/2010/main" val="292797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" y="0"/>
            <a:ext cx="6079671" cy="3795886"/>
          </a:xfr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945" y="1779662"/>
            <a:ext cx="3360630" cy="329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4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61" y="0"/>
            <a:ext cx="8047236" cy="5143500"/>
          </a:xfrm>
        </p:spPr>
      </p:pic>
    </p:spTree>
    <p:extLst>
      <p:ext uri="{BB962C8B-B14F-4D97-AF65-F5344CB8AC3E}">
        <p14:creationId xmlns:p14="http://schemas.microsoft.com/office/powerpoint/2010/main" val="196473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41"/>
            <a:ext cx="8029575" cy="5162941"/>
          </a:xfrm>
        </p:spPr>
      </p:pic>
    </p:spTree>
    <p:extLst>
      <p:ext uri="{BB962C8B-B14F-4D97-AF65-F5344CB8AC3E}">
        <p14:creationId xmlns:p14="http://schemas.microsoft.com/office/powerpoint/2010/main" val="127460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96" y="0"/>
            <a:ext cx="8040471" cy="5143500"/>
          </a:xfrm>
        </p:spPr>
      </p:pic>
    </p:spTree>
    <p:extLst>
      <p:ext uri="{BB962C8B-B14F-4D97-AF65-F5344CB8AC3E}">
        <p14:creationId xmlns:p14="http://schemas.microsoft.com/office/powerpoint/2010/main" val="195266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55" y="339502"/>
            <a:ext cx="7529964" cy="4248472"/>
          </a:xfr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804213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14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텍스트 개체 틀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4950891" y="411510"/>
            <a:ext cx="1944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b="1" dirty="0" err="1" smtClean="0">
                <a:solidFill>
                  <a:srgbClr val="FFFF00"/>
                </a:solidFill>
              </a:rPr>
              <a:t>안토니아</a:t>
            </a:r>
            <a:r>
              <a:rPr lang="ko-KR" altLang="en-US" sz="3000" b="1" dirty="0" smtClean="0">
                <a:solidFill>
                  <a:srgbClr val="FFFF00"/>
                </a:solidFill>
              </a:rPr>
              <a:t> 요새</a:t>
            </a:r>
            <a:endParaRPr lang="ko-KR" altLang="en-US" sz="3000" b="1" dirty="0">
              <a:solidFill>
                <a:srgbClr val="FFFF00"/>
              </a:solidFill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61" y="-92546"/>
            <a:ext cx="8069974" cy="5328592"/>
          </a:xfrm>
        </p:spPr>
      </p:pic>
    </p:spTree>
    <p:extLst>
      <p:ext uri="{BB962C8B-B14F-4D97-AF65-F5344CB8AC3E}">
        <p14:creationId xmlns:p14="http://schemas.microsoft.com/office/powerpoint/2010/main" val="195266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1548</TotalTime>
  <Words>27</Words>
  <Application>Microsoft Office PowerPoint</Application>
  <PresentationFormat>사용자 지정</PresentationFormat>
  <Paragraphs>13</Paragraphs>
  <Slides>11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2" baseType="lpstr">
      <vt:lpstr>광장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DongsooJung</dc:creator>
  <cp:lastModifiedBy>DONGSOOJUNG</cp:lastModifiedBy>
  <cp:revision>323</cp:revision>
  <cp:lastPrinted>2012-08-16T01:11:47Z</cp:lastPrinted>
  <dcterms:created xsi:type="dcterms:W3CDTF">2012-08-01T08:57:04Z</dcterms:created>
  <dcterms:modified xsi:type="dcterms:W3CDTF">2019-03-10T00:18:57Z</dcterms:modified>
</cp:coreProperties>
</file>