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9" r:id="rId3"/>
    <p:sldId id="258" r:id="rId4"/>
    <p:sldId id="260" r:id="rId5"/>
    <p:sldId id="261" r:id="rId6"/>
  </p:sldIdLst>
  <p:sldSz cx="12801600" cy="9601200" type="A3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B14B4"/>
    <a:srgbClr val="FF5B5B"/>
    <a:srgbClr val="FFFAEB"/>
    <a:srgbClr val="FAFB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2" d="100"/>
          <a:sy n="82" d="100"/>
        </p:scale>
        <p:origin x="15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747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5568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7667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58601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3573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7251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2823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0066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008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7238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8215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D56CEB-8194-4C93-B7A5-49CED56193D9}" type="datetimeFigureOut">
              <a:rPr lang="ko-KR" altLang="en-US" smtClean="0"/>
              <a:t>2024-05-05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347FFE-EB16-4ADB-9971-412EDD2251D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4763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80160" rtl="0" eaLnBrk="1" latinLnBrk="1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1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1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1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EBD6E82-5965-049B-1C4A-35465343D61A}"/>
              </a:ext>
            </a:extLst>
          </p:cNvPr>
          <p:cNvSpPr/>
          <p:nvPr/>
        </p:nvSpPr>
        <p:spPr>
          <a:xfrm>
            <a:off x="0" y="0"/>
            <a:ext cx="12801600" cy="9601199"/>
          </a:xfrm>
          <a:prstGeom prst="rect">
            <a:avLst/>
          </a:prstGeom>
          <a:blipFill dpi="0" rotWithShape="1">
            <a:blip r:embed="rId2">
              <a:alphaModFix amt="8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C6A30A7-97BC-2360-FE9C-B82DE05FD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34"/>
          <a:stretch/>
        </p:blipFill>
        <p:spPr>
          <a:xfrm>
            <a:off x="0" y="-3437"/>
            <a:ext cx="12801600" cy="37221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B3FCF4-DE73-64B5-7603-A3E3F37EB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908" y="16609"/>
            <a:ext cx="6189784" cy="2318068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초등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부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  <a:br>
              <a:rPr lang="en-US" altLang="ko-KR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</a:b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월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계획안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3AEDA7-55B9-E0B0-F9D3-EAC139FB1707}"/>
              </a:ext>
            </a:extLst>
          </p:cNvPr>
          <p:cNvSpPr/>
          <p:nvPr/>
        </p:nvSpPr>
        <p:spPr>
          <a:xfrm>
            <a:off x="30870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97FC89-2CFF-23EF-7113-35D0A6DE5944}"/>
              </a:ext>
            </a:extLst>
          </p:cNvPr>
          <p:cNvSpPr/>
          <p:nvPr/>
        </p:nvSpPr>
        <p:spPr>
          <a:xfrm>
            <a:off x="340408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150295E-A751-9AE2-79EC-774FD4AEC883}"/>
              </a:ext>
            </a:extLst>
          </p:cNvPr>
          <p:cNvSpPr/>
          <p:nvPr/>
        </p:nvSpPr>
        <p:spPr>
          <a:xfrm>
            <a:off x="649946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BE17677-1860-94A8-CB3E-FAAC15220AE5}"/>
              </a:ext>
            </a:extLst>
          </p:cNvPr>
          <p:cNvSpPr/>
          <p:nvPr/>
        </p:nvSpPr>
        <p:spPr>
          <a:xfrm>
            <a:off x="9609992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7932F0-2394-27EF-FDD0-1B4D071D4252}"/>
              </a:ext>
            </a:extLst>
          </p:cNvPr>
          <p:cNvGrpSpPr/>
          <p:nvPr/>
        </p:nvGrpSpPr>
        <p:grpSpPr>
          <a:xfrm>
            <a:off x="519865" y="3608037"/>
            <a:ext cx="2234497" cy="1141762"/>
            <a:chOff x="677877" y="3797299"/>
            <a:chExt cx="1912188" cy="95250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569D63AD-1EC5-5995-C366-E40FABE9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10251" y="3797299"/>
              <a:ext cx="1679814" cy="952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A5C4C-83F3-A646-563A-C8D0DEC377B4}"/>
                </a:ext>
              </a:extLst>
            </p:cNvPr>
            <p:cNvSpPr txBox="1"/>
            <p:nvPr/>
          </p:nvSpPr>
          <p:spPr>
            <a:xfrm>
              <a:off x="677877" y="3919606"/>
              <a:ext cx="1736968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399278C-FB5A-0588-8026-8C2E5E27DFA6}"/>
              </a:ext>
            </a:extLst>
          </p:cNvPr>
          <p:cNvGrpSpPr/>
          <p:nvPr/>
        </p:nvGrpSpPr>
        <p:grpSpPr>
          <a:xfrm>
            <a:off x="3596480" y="3608037"/>
            <a:ext cx="2294997" cy="1141762"/>
            <a:chOff x="3806722" y="3797299"/>
            <a:chExt cx="1963962" cy="9525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F883B53-AA68-41C7-A359-45AE45D15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FC40182-AB94-65A0-D9F5-4ECF2FA89A6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2A37175-7745-B691-B08E-A6B834414C74}"/>
              </a:ext>
            </a:extLst>
          </p:cNvPr>
          <p:cNvGrpSpPr/>
          <p:nvPr/>
        </p:nvGrpSpPr>
        <p:grpSpPr>
          <a:xfrm>
            <a:off x="6700892" y="3608037"/>
            <a:ext cx="2294997" cy="1141762"/>
            <a:chOff x="3806722" y="3797299"/>
            <a:chExt cx="1963962" cy="952500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1E7FF33F-2F07-D65E-A5CE-7D47E5203D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5C08D2A-7121-DEF6-DF2C-97D40F3AFC81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3</a:t>
              </a:r>
              <a:r>
                <a:rPr lang="ko-KR" altLang="en-US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89726FD-A78E-65DF-D56B-CB1C7C01ABD3}"/>
              </a:ext>
            </a:extLst>
          </p:cNvPr>
          <p:cNvGrpSpPr/>
          <p:nvPr/>
        </p:nvGrpSpPr>
        <p:grpSpPr>
          <a:xfrm>
            <a:off x="9780892" y="3608037"/>
            <a:ext cx="2294997" cy="1141762"/>
            <a:chOff x="3806722" y="3797299"/>
            <a:chExt cx="1963962" cy="952500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F3F4BBE-1209-E89D-A897-29ED0568B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BD44FF-A8F8-228A-F392-5F6FCDBCDFD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4</a:t>
              </a:r>
              <a:r>
                <a:rPr lang="ko-KR" altLang="en-US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CB49066-18FD-AB3E-D597-CB77FBCAAB8F}"/>
              </a:ext>
            </a:extLst>
          </p:cNvPr>
          <p:cNvGrpSpPr/>
          <p:nvPr/>
        </p:nvGrpSpPr>
        <p:grpSpPr>
          <a:xfrm>
            <a:off x="1416051" y="4971486"/>
            <a:ext cx="644769" cy="375138"/>
            <a:chOff x="1406769" y="6506308"/>
            <a:chExt cx="644769" cy="375138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99CEED27-56B3-5446-34C0-6A69E901D53E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FEA1AC7-E0E4-30EA-DEE5-F37200A24CD6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FA12832A-5748-A0CF-A44D-D2466083C712}"/>
              </a:ext>
            </a:extLst>
          </p:cNvPr>
          <p:cNvGrpSpPr/>
          <p:nvPr/>
        </p:nvGrpSpPr>
        <p:grpSpPr>
          <a:xfrm>
            <a:off x="4516314" y="4971486"/>
            <a:ext cx="658447" cy="375138"/>
            <a:chOff x="4536831" y="6506308"/>
            <a:chExt cx="658447" cy="375138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604005BC-4BBE-E292-7B97-B7B7FC63481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AEADB69-E5AB-ADA6-EEE3-82FCDB4E9AEB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6C2D2EA-B05D-F7D2-4AB9-42AB26ABAAE5}"/>
              </a:ext>
            </a:extLst>
          </p:cNvPr>
          <p:cNvGrpSpPr/>
          <p:nvPr/>
        </p:nvGrpSpPr>
        <p:grpSpPr>
          <a:xfrm>
            <a:off x="7618533" y="4971486"/>
            <a:ext cx="644769" cy="375138"/>
            <a:chOff x="7819292" y="6518125"/>
            <a:chExt cx="644769" cy="37513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5ABDA5C3-3728-135D-582A-A80A62FF1B8D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048D009-B314-7C0F-1658-5E9D673F1351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976584-DE84-27A4-550E-6E0F912B3D65}"/>
              </a:ext>
            </a:extLst>
          </p:cNvPr>
          <p:cNvGrpSpPr/>
          <p:nvPr/>
        </p:nvGrpSpPr>
        <p:grpSpPr>
          <a:xfrm>
            <a:off x="10729057" y="4971486"/>
            <a:ext cx="644769" cy="375138"/>
            <a:chOff x="10949354" y="6596332"/>
            <a:chExt cx="644769" cy="375138"/>
          </a:xfrm>
        </p:grpSpPr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B0011C9-E1E8-930C-4B9E-94358003730C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BB11463-6E78-A8A6-EC18-B0D7B349445B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99FF128-A51E-FAFD-BF7B-50F4B10539DE}"/>
              </a:ext>
            </a:extLst>
          </p:cNvPr>
          <p:cNvSpPr txBox="1"/>
          <p:nvPr/>
        </p:nvSpPr>
        <p:spPr>
          <a:xfrm>
            <a:off x="429114" y="5361916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기도하면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들어주시죠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정영희 선생님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새친구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환영 및 교사소개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 암송 및 꾸미기 활동♪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4A12F2-837D-0B04-A0D4-0879CCF1CFBA}"/>
              </a:ext>
            </a:extLst>
          </p:cNvPr>
          <p:cNvSpPr txBox="1"/>
          <p:nvPr/>
        </p:nvSpPr>
        <p:spPr>
          <a:xfrm>
            <a:off x="1718733" y="2410439"/>
            <a:ext cx="9364134" cy="7463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“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풀은 마르고 꽃은 시드나 우리 하나님의 말씀은 </a:t>
            </a:r>
            <a:r>
              <a:rPr lang="ko-KR" altLang="en-US" sz="17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영원토록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서리라</a:t>
            </a: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하라</a:t>
            </a: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.”</a:t>
            </a:r>
          </a:p>
          <a:p>
            <a:pPr algn="ctr"/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- 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이사야 </a:t>
            </a: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40:8 -</a:t>
            </a:r>
            <a:endParaRPr lang="ko-KR" altLang="en-US" sz="17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8ED6FDE-771F-6DE8-AE49-718F34F37B02}"/>
              </a:ext>
            </a:extLst>
          </p:cNvPr>
          <p:cNvGrpSpPr/>
          <p:nvPr/>
        </p:nvGrpSpPr>
        <p:grpSpPr>
          <a:xfrm>
            <a:off x="1416051" y="7286386"/>
            <a:ext cx="644769" cy="375138"/>
            <a:chOff x="1406769" y="6506308"/>
            <a:chExt cx="644769" cy="37513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764EDAC0-2D02-4ED3-308E-01D1DA14BFBC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3A66A05-235A-FD33-49A7-BF39A4B3360C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8DE152A-B2E3-8283-C9ED-DDA946EDA22B}"/>
              </a:ext>
            </a:extLst>
          </p:cNvPr>
          <p:cNvGrpSpPr/>
          <p:nvPr/>
        </p:nvGrpSpPr>
        <p:grpSpPr>
          <a:xfrm>
            <a:off x="4516314" y="7286386"/>
            <a:ext cx="658447" cy="375138"/>
            <a:chOff x="4536831" y="6506308"/>
            <a:chExt cx="658447" cy="375138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2C5E4C2E-CFC5-F173-6858-F2102C21F8B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C9F7894-C861-2C16-1FF7-ED707C496900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1AA50B7-6759-AA0F-4A84-39FF7E930361}"/>
              </a:ext>
            </a:extLst>
          </p:cNvPr>
          <p:cNvGrpSpPr/>
          <p:nvPr/>
        </p:nvGrpSpPr>
        <p:grpSpPr>
          <a:xfrm>
            <a:off x="7618533" y="7286386"/>
            <a:ext cx="644769" cy="375138"/>
            <a:chOff x="7819292" y="6518125"/>
            <a:chExt cx="644769" cy="37513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7D44C8A6-C759-683B-EFC4-974EE0437BD6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819C00-A90B-D10B-1C1B-10A4EE161BF5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C4FE28F-6435-FCB9-5612-8154D2CD91F6}"/>
              </a:ext>
            </a:extLst>
          </p:cNvPr>
          <p:cNvGrpSpPr/>
          <p:nvPr/>
        </p:nvGrpSpPr>
        <p:grpSpPr>
          <a:xfrm>
            <a:off x="10729057" y="7286386"/>
            <a:ext cx="644769" cy="375138"/>
            <a:chOff x="10949354" y="6596332"/>
            <a:chExt cx="644769" cy="375138"/>
          </a:xfrm>
        </p:grpSpPr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E99DBE4-5AD8-C881-86CB-291C7A8D23B7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4F1BC78-57BD-1DE9-22F7-E157D7B7D7EF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B968A0B9-5C0A-9D34-C0F7-5447DBB7CC6B}"/>
              </a:ext>
            </a:extLst>
          </p:cNvPr>
          <p:cNvSpPr txBox="1"/>
          <p:nvPr/>
        </p:nvSpPr>
        <p:spPr>
          <a:xfrm>
            <a:off x="3505565" y="5346624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나는야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주의 어린이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김동혁 선생님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에스더의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민족구하기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 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에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6,9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B3F5CF9-F8DB-D493-7705-36EF090358C9}"/>
              </a:ext>
            </a:extLst>
          </p:cNvPr>
          <p:cNvSpPr txBox="1"/>
          <p:nvPr/>
        </p:nvSpPr>
        <p:spPr>
          <a:xfrm>
            <a:off x="6629769" y="5361916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내 마음에 사랑이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이예원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선생님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52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일만에 예루살렘 성벽 세우기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느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1-2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EB65393-2CC4-7EB6-A405-5A01D7848835}"/>
              </a:ext>
            </a:extLst>
          </p:cNvPr>
          <p:cNvSpPr txBox="1"/>
          <p:nvPr/>
        </p:nvSpPr>
        <p:spPr>
          <a:xfrm>
            <a:off x="9706220" y="5346624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찬양드리자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권순호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선생님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느부갓네살의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꿈을 해석한 다니엘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단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C3C3F19-3BDE-6B8C-395C-1AB38ECE66A5}"/>
              </a:ext>
            </a:extLst>
          </p:cNvPr>
          <p:cNvSpPr txBox="1"/>
          <p:nvPr/>
        </p:nvSpPr>
        <p:spPr>
          <a:xfrm>
            <a:off x="429114" y="7690552"/>
            <a:ext cx="2666266" cy="1089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실내 체육활동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함석문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선생님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간식타임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및 귀가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0E3B9B6-0F25-56EC-FBE0-B2F8EA5A2C4C}"/>
              </a:ext>
            </a:extLst>
          </p:cNvPr>
          <p:cNvSpPr txBox="1"/>
          <p:nvPr/>
        </p:nvSpPr>
        <p:spPr>
          <a:xfrm>
            <a:off x="3505565" y="7675260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자기 소개 꾸미기♡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반별 모임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사진찍기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)♬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1A40D4-81B8-D7BE-2D0E-FB9C224BD3B9}"/>
              </a:ext>
            </a:extLst>
          </p:cNvPr>
          <p:cNvSpPr txBox="1"/>
          <p:nvPr/>
        </p:nvSpPr>
        <p:spPr>
          <a:xfrm>
            <a:off x="6629769" y="7690552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까나페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만들기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</a:t>
            </a: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신나는 체육활동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!!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D1CCE4-3CF3-C0E9-EF55-93AFAD476FA0}"/>
              </a:ext>
            </a:extLst>
          </p:cNvPr>
          <p:cNvSpPr txBox="1"/>
          <p:nvPr/>
        </p:nvSpPr>
        <p:spPr>
          <a:xfrm>
            <a:off x="9706220" y="7675260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베스트 예배자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보물찾기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체리티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D9556-760F-4430-84D7-B59E67FF5841}"/>
              </a:ext>
            </a:extLst>
          </p:cNvPr>
          <p:cNvSpPr txBox="1"/>
          <p:nvPr/>
        </p:nvSpPr>
        <p:spPr>
          <a:xfrm>
            <a:off x="1166935" y="3361082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1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7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A41E6F-E09E-B5B7-F941-F008C34B7537}"/>
              </a:ext>
            </a:extLst>
          </p:cNvPr>
          <p:cNvSpPr txBox="1"/>
          <p:nvPr/>
        </p:nvSpPr>
        <p:spPr>
          <a:xfrm>
            <a:off x="4283217" y="3366349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1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14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EAF148D-B434-6940-8622-A3AB0900BD56}"/>
              </a:ext>
            </a:extLst>
          </p:cNvPr>
          <p:cNvSpPr txBox="1"/>
          <p:nvPr/>
        </p:nvSpPr>
        <p:spPr>
          <a:xfrm>
            <a:off x="7414563" y="3376750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1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21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971D49-2B2A-9A66-2640-3A3403221102}"/>
              </a:ext>
            </a:extLst>
          </p:cNvPr>
          <p:cNvSpPr txBox="1"/>
          <p:nvPr/>
        </p:nvSpPr>
        <p:spPr>
          <a:xfrm>
            <a:off x="10530845" y="3382017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1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28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3052461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EBD6E82-5965-049B-1C4A-35465343D61A}"/>
              </a:ext>
            </a:extLst>
          </p:cNvPr>
          <p:cNvSpPr/>
          <p:nvPr/>
        </p:nvSpPr>
        <p:spPr>
          <a:xfrm>
            <a:off x="0" y="0"/>
            <a:ext cx="12801600" cy="9601199"/>
          </a:xfrm>
          <a:prstGeom prst="rect">
            <a:avLst/>
          </a:prstGeom>
          <a:blipFill dpi="0" rotWithShape="1">
            <a:blip r:embed="rId2">
              <a:alphaModFix amt="8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C6A30A7-97BC-2360-FE9C-B82DE05FD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34"/>
          <a:stretch/>
        </p:blipFill>
        <p:spPr>
          <a:xfrm>
            <a:off x="0" y="-3437"/>
            <a:ext cx="12801600" cy="37221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B3FCF4-DE73-64B5-7603-A3E3F37EB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908" y="16609"/>
            <a:ext cx="6189784" cy="2318068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초등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부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  <a:br>
              <a:rPr lang="en-US" altLang="ko-KR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</a:b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월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계획안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3AEDA7-55B9-E0B0-F9D3-EAC139FB1707}"/>
              </a:ext>
            </a:extLst>
          </p:cNvPr>
          <p:cNvSpPr/>
          <p:nvPr/>
        </p:nvSpPr>
        <p:spPr>
          <a:xfrm>
            <a:off x="30870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97FC89-2CFF-23EF-7113-35D0A6DE5944}"/>
              </a:ext>
            </a:extLst>
          </p:cNvPr>
          <p:cNvSpPr/>
          <p:nvPr/>
        </p:nvSpPr>
        <p:spPr>
          <a:xfrm>
            <a:off x="340408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150295E-A751-9AE2-79EC-774FD4AEC883}"/>
              </a:ext>
            </a:extLst>
          </p:cNvPr>
          <p:cNvSpPr/>
          <p:nvPr/>
        </p:nvSpPr>
        <p:spPr>
          <a:xfrm>
            <a:off x="6499468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BE17677-1860-94A8-CB3E-FAAC15220AE5}"/>
              </a:ext>
            </a:extLst>
          </p:cNvPr>
          <p:cNvSpPr/>
          <p:nvPr/>
        </p:nvSpPr>
        <p:spPr>
          <a:xfrm>
            <a:off x="9609992" y="3327400"/>
            <a:ext cx="2882900" cy="5988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7932F0-2394-27EF-FDD0-1B4D071D4252}"/>
              </a:ext>
            </a:extLst>
          </p:cNvPr>
          <p:cNvGrpSpPr/>
          <p:nvPr/>
        </p:nvGrpSpPr>
        <p:grpSpPr>
          <a:xfrm>
            <a:off x="519865" y="3608037"/>
            <a:ext cx="2234497" cy="1141762"/>
            <a:chOff x="677877" y="3797299"/>
            <a:chExt cx="1912188" cy="95250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569D63AD-1EC5-5995-C366-E40FABE9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10251" y="3797299"/>
              <a:ext cx="1679814" cy="952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A5C4C-83F3-A646-563A-C8D0DEC377B4}"/>
                </a:ext>
              </a:extLst>
            </p:cNvPr>
            <p:cNvSpPr txBox="1"/>
            <p:nvPr/>
          </p:nvSpPr>
          <p:spPr>
            <a:xfrm>
              <a:off x="677877" y="3919606"/>
              <a:ext cx="1736968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399278C-FB5A-0588-8026-8C2E5E27DFA6}"/>
              </a:ext>
            </a:extLst>
          </p:cNvPr>
          <p:cNvGrpSpPr/>
          <p:nvPr/>
        </p:nvGrpSpPr>
        <p:grpSpPr>
          <a:xfrm>
            <a:off x="3596480" y="3608037"/>
            <a:ext cx="2294997" cy="1141762"/>
            <a:chOff x="3806722" y="3797299"/>
            <a:chExt cx="1963962" cy="9525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F883B53-AA68-41C7-A359-45AE45D15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FC40182-AB94-65A0-D9F5-4ECF2FA89A6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2A37175-7745-B691-B08E-A6B834414C74}"/>
              </a:ext>
            </a:extLst>
          </p:cNvPr>
          <p:cNvGrpSpPr/>
          <p:nvPr/>
        </p:nvGrpSpPr>
        <p:grpSpPr>
          <a:xfrm>
            <a:off x="6700892" y="3608037"/>
            <a:ext cx="2294997" cy="1141762"/>
            <a:chOff x="3806722" y="3797299"/>
            <a:chExt cx="1963962" cy="952500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1E7FF33F-2F07-D65E-A5CE-7D47E5203D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5C08D2A-7121-DEF6-DF2C-97D40F3AFC81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3</a:t>
              </a:r>
              <a:r>
                <a:rPr lang="ko-KR" altLang="en-US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89726FD-A78E-65DF-D56B-CB1C7C01ABD3}"/>
              </a:ext>
            </a:extLst>
          </p:cNvPr>
          <p:cNvGrpSpPr/>
          <p:nvPr/>
        </p:nvGrpSpPr>
        <p:grpSpPr>
          <a:xfrm>
            <a:off x="9780892" y="3608037"/>
            <a:ext cx="2294997" cy="1141762"/>
            <a:chOff x="3806722" y="3797299"/>
            <a:chExt cx="1963962" cy="952500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F3F4BBE-1209-E89D-A897-29ED0568B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BD44FF-A8F8-228A-F392-5F6FCDBCDFD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4</a:t>
              </a:r>
              <a:r>
                <a:rPr lang="ko-KR" altLang="en-US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CB49066-18FD-AB3E-D597-CB77FBCAAB8F}"/>
              </a:ext>
            </a:extLst>
          </p:cNvPr>
          <p:cNvGrpSpPr/>
          <p:nvPr/>
        </p:nvGrpSpPr>
        <p:grpSpPr>
          <a:xfrm>
            <a:off x="1028202" y="4971486"/>
            <a:ext cx="644769" cy="375138"/>
            <a:chOff x="1406769" y="6506308"/>
            <a:chExt cx="644769" cy="375138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99CEED27-56B3-5446-34C0-6A69E901D53E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FEA1AC7-E0E4-30EA-DEE5-F37200A24CD6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FA12832A-5748-A0CF-A44D-D2466083C712}"/>
              </a:ext>
            </a:extLst>
          </p:cNvPr>
          <p:cNvGrpSpPr/>
          <p:nvPr/>
        </p:nvGrpSpPr>
        <p:grpSpPr>
          <a:xfrm>
            <a:off x="4126504" y="4958897"/>
            <a:ext cx="658447" cy="375138"/>
            <a:chOff x="4536831" y="6506308"/>
            <a:chExt cx="658447" cy="375138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604005BC-4BBE-E292-7B97-B7B7FC63481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AEADB69-E5AB-ADA6-EEE3-82FCDB4E9AEB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6C2D2EA-B05D-F7D2-4AB9-42AB26ABAAE5}"/>
              </a:ext>
            </a:extLst>
          </p:cNvPr>
          <p:cNvGrpSpPr/>
          <p:nvPr/>
        </p:nvGrpSpPr>
        <p:grpSpPr>
          <a:xfrm>
            <a:off x="7618533" y="4971486"/>
            <a:ext cx="644769" cy="375138"/>
            <a:chOff x="7819292" y="6518125"/>
            <a:chExt cx="644769" cy="37513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5ABDA5C3-3728-135D-582A-A80A62FF1B8D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048D009-B314-7C0F-1658-5E9D673F1351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976584-DE84-27A4-550E-6E0F912B3D65}"/>
              </a:ext>
            </a:extLst>
          </p:cNvPr>
          <p:cNvGrpSpPr/>
          <p:nvPr/>
        </p:nvGrpSpPr>
        <p:grpSpPr>
          <a:xfrm>
            <a:off x="10729057" y="4971486"/>
            <a:ext cx="644769" cy="375138"/>
            <a:chOff x="10949354" y="6596332"/>
            <a:chExt cx="644769" cy="375138"/>
          </a:xfrm>
        </p:grpSpPr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B0011C9-E1E8-930C-4B9E-94358003730C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BB11463-6E78-A8A6-EC18-B0D7B349445B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99FF128-A51E-FAFD-BF7B-50F4B10539DE}"/>
              </a:ext>
            </a:extLst>
          </p:cNvPr>
          <p:cNvSpPr txBox="1"/>
          <p:nvPr/>
        </p:nvSpPr>
        <p:spPr>
          <a:xfrm>
            <a:off x="385600" y="6318669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 algn="ctr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전 성도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싱어롱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4A12F2-837D-0B04-A0D4-0879CCF1CFBA}"/>
              </a:ext>
            </a:extLst>
          </p:cNvPr>
          <p:cNvSpPr txBox="1"/>
          <p:nvPr/>
        </p:nvSpPr>
        <p:spPr>
          <a:xfrm>
            <a:off x="1718733" y="2410439"/>
            <a:ext cx="9364134" cy="74635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“Heaven and earth shall pass away, but my words shall not pass away.”</a:t>
            </a:r>
          </a:p>
          <a:p>
            <a:pPr algn="ctr"/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- </a:t>
            </a:r>
            <a:r>
              <a:rPr lang="ko-KR" altLang="en-US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마태복음 </a:t>
            </a:r>
            <a:r>
              <a:rPr lang="en-US" altLang="ko-KR" sz="17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24:35 -</a:t>
            </a:r>
            <a:endParaRPr lang="ko-KR" altLang="en-US" sz="17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8ED6FDE-771F-6DE8-AE49-718F34F37B02}"/>
              </a:ext>
            </a:extLst>
          </p:cNvPr>
          <p:cNvGrpSpPr/>
          <p:nvPr/>
        </p:nvGrpSpPr>
        <p:grpSpPr>
          <a:xfrm>
            <a:off x="1864449" y="4979132"/>
            <a:ext cx="644769" cy="375138"/>
            <a:chOff x="1406769" y="6506308"/>
            <a:chExt cx="644769" cy="37513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764EDAC0-2D02-4ED3-308E-01D1DA14BFBC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3A66A05-235A-FD33-49A7-BF39A4B3360C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8DE152A-B2E3-8283-C9ED-DDA946EDA22B}"/>
              </a:ext>
            </a:extLst>
          </p:cNvPr>
          <p:cNvGrpSpPr/>
          <p:nvPr/>
        </p:nvGrpSpPr>
        <p:grpSpPr>
          <a:xfrm>
            <a:off x="4997431" y="4958897"/>
            <a:ext cx="658447" cy="375138"/>
            <a:chOff x="4536831" y="6506308"/>
            <a:chExt cx="658447" cy="375138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2C5E4C2E-CFC5-F173-6858-F2102C21F8B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C9F7894-C861-2C16-1FF7-ED707C496900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1AA50B7-6759-AA0F-4A84-39FF7E930361}"/>
              </a:ext>
            </a:extLst>
          </p:cNvPr>
          <p:cNvGrpSpPr/>
          <p:nvPr/>
        </p:nvGrpSpPr>
        <p:grpSpPr>
          <a:xfrm>
            <a:off x="7618533" y="7286386"/>
            <a:ext cx="644769" cy="375138"/>
            <a:chOff x="7819292" y="6518125"/>
            <a:chExt cx="644769" cy="37513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7D44C8A6-C759-683B-EFC4-974EE0437BD6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819C00-A90B-D10B-1C1B-10A4EE161BF5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C4FE28F-6435-FCB9-5612-8154D2CD91F6}"/>
              </a:ext>
            </a:extLst>
          </p:cNvPr>
          <p:cNvGrpSpPr/>
          <p:nvPr/>
        </p:nvGrpSpPr>
        <p:grpSpPr>
          <a:xfrm>
            <a:off x="10729057" y="7286386"/>
            <a:ext cx="644769" cy="375138"/>
            <a:chOff x="10949354" y="6596332"/>
            <a:chExt cx="644769" cy="375138"/>
          </a:xfrm>
        </p:grpSpPr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E99DBE4-5AD8-C881-86CB-291C7A8D23B7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4F1BC78-57BD-1DE9-22F7-E157D7B7D7EF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B968A0B9-5C0A-9D34-C0F7-5447DBB7CC6B}"/>
              </a:ext>
            </a:extLst>
          </p:cNvPr>
          <p:cNvSpPr txBox="1"/>
          <p:nvPr/>
        </p:nvSpPr>
        <p:spPr>
          <a:xfrm>
            <a:off x="3484340" y="6318668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 algn="ctr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지역모임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B3F5CF9-F8DB-D493-7705-36EF090358C9}"/>
              </a:ext>
            </a:extLst>
          </p:cNvPr>
          <p:cNvSpPr txBox="1"/>
          <p:nvPr/>
        </p:nvSpPr>
        <p:spPr>
          <a:xfrm>
            <a:off x="6629769" y="5361916"/>
            <a:ext cx="2666266" cy="1781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순종의 사람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순종하는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아이될래요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김소율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믿음의 헌물을 드린 아벨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4:1~15]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EB65393-2CC4-7EB6-A405-5A01D7848835}"/>
              </a:ext>
            </a:extLst>
          </p:cNvPr>
          <p:cNvSpPr txBox="1"/>
          <p:nvPr/>
        </p:nvSpPr>
        <p:spPr>
          <a:xfrm>
            <a:off x="9706220" y="5346624"/>
            <a:ext cx="2666266" cy="1435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찬양드리자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권예준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하나님이 하늘로 데려가신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에녹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4:16-5:24]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1A40D4-81B8-D7BE-2D0E-FB9C224BD3B9}"/>
              </a:ext>
            </a:extLst>
          </p:cNvPr>
          <p:cNvSpPr txBox="1"/>
          <p:nvPr/>
        </p:nvSpPr>
        <p:spPr>
          <a:xfrm>
            <a:off x="6629769" y="7690552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실내 체육활동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  <a:sym typeface="Wingdings" panose="05000000000000000000" pitchFamily="2" charset="2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D1CCE4-3CF3-C0E9-EF55-93AFAD476FA0}"/>
              </a:ext>
            </a:extLst>
          </p:cNvPr>
          <p:cNvSpPr txBox="1"/>
          <p:nvPr/>
        </p:nvSpPr>
        <p:spPr>
          <a:xfrm>
            <a:off x="9706220" y="7675260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실내 놀이활동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D9556-760F-4430-84D7-B59E67FF5841}"/>
              </a:ext>
            </a:extLst>
          </p:cNvPr>
          <p:cNvSpPr txBox="1"/>
          <p:nvPr/>
        </p:nvSpPr>
        <p:spPr>
          <a:xfrm>
            <a:off x="1166935" y="3361082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2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4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A41E6F-E09E-B5B7-F941-F008C34B7537}"/>
              </a:ext>
            </a:extLst>
          </p:cNvPr>
          <p:cNvSpPr txBox="1"/>
          <p:nvPr/>
        </p:nvSpPr>
        <p:spPr>
          <a:xfrm>
            <a:off x="4283217" y="3366349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2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11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EAF148D-B434-6940-8622-A3AB0900BD56}"/>
              </a:ext>
            </a:extLst>
          </p:cNvPr>
          <p:cNvSpPr txBox="1"/>
          <p:nvPr/>
        </p:nvSpPr>
        <p:spPr>
          <a:xfrm>
            <a:off x="7414563" y="3376750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2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18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971D49-2B2A-9A66-2640-3A3403221102}"/>
              </a:ext>
            </a:extLst>
          </p:cNvPr>
          <p:cNvSpPr txBox="1"/>
          <p:nvPr/>
        </p:nvSpPr>
        <p:spPr>
          <a:xfrm>
            <a:off x="10530845" y="3382017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2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25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</p:spTree>
    <p:extLst>
      <p:ext uri="{BB962C8B-B14F-4D97-AF65-F5344CB8AC3E}">
        <p14:creationId xmlns:p14="http://schemas.microsoft.com/office/powerpoint/2010/main" val="18614388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EBD6E82-5965-049B-1C4A-35465343D61A}"/>
              </a:ext>
            </a:extLst>
          </p:cNvPr>
          <p:cNvSpPr/>
          <p:nvPr/>
        </p:nvSpPr>
        <p:spPr>
          <a:xfrm>
            <a:off x="0" y="0"/>
            <a:ext cx="12801600" cy="9601199"/>
          </a:xfrm>
          <a:prstGeom prst="rect">
            <a:avLst/>
          </a:prstGeom>
          <a:blipFill dpi="0" rotWithShape="1">
            <a:blip r:embed="rId2">
              <a:alphaModFix amt="8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C6A30A7-97BC-2360-FE9C-B82DE05FD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34"/>
          <a:stretch/>
        </p:blipFill>
        <p:spPr>
          <a:xfrm>
            <a:off x="0" y="-3437"/>
            <a:ext cx="12801600" cy="37221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B3FCF4-DE73-64B5-7603-A3E3F37EB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908" y="16609"/>
            <a:ext cx="6189784" cy="2318068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초등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부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  <a:br>
              <a:rPr lang="en-US" altLang="ko-KR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</a:b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3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월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계획안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3AEDA7-55B9-E0B0-F9D3-EAC139FB1707}"/>
              </a:ext>
            </a:extLst>
          </p:cNvPr>
          <p:cNvSpPr/>
          <p:nvPr/>
        </p:nvSpPr>
        <p:spPr>
          <a:xfrm>
            <a:off x="366768" y="3399970"/>
            <a:ext cx="2330399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97FC89-2CFF-23EF-7113-35D0A6DE5944}"/>
              </a:ext>
            </a:extLst>
          </p:cNvPr>
          <p:cNvSpPr/>
          <p:nvPr/>
        </p:nvSpPr>
        <p:spPr>
          <a:xfrm>
            <a:off x="2794009" y="3383903"/>
            <a:ext cx="2330400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150295E-A751-9AE2-79EC-774FD4AEC883}"/>
              </a:ext>
            </a:extLst>
          </p:cNvPr>
          <p:cNvSpPr/>
          <p:nvPr/>
        </p:nvSpPr>
        <p:spPr>
          <a:xfrm>
            <a:off x="5225885" y="3383903"/>
            <a:ext cx="2330400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BE17677-1860-94A8-CB3E-FAAC15220AE5}"/>
              </a:ext>
            </a:extLst>
          </p:cNvPr>
          <p:cNvSpPr/>
          <p:nvPr/>
        </p:nvSpPr>
        <p:spPr>
          <a:xfrm>
            <a:off x="7656114" y="3383903"/>
            <a:ext cx="2330400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7932F0-2394-27EF-FDD0-1B4D071D4252}"/>
              </a:ext>
            </a:extLst>
          </p:cNvPr>
          <p:cNvGrpSpPr/>
          <p:nvPr/>
        </p:nvGrpSpPr>
        <p:grpSpPr>
          <a:xfrm>
            <a:off x="306959" y="3709017"/>
            <a:ext cx="1981059" cy="988176"/>
            <a:chOff x="447626" y="3797299"/>
            <a:chExt cx="2142439" cy="95250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569D63AD-1EC5-5995-C366-E40FABE9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10251" y="3797299"/>
              <a:ext cx="1679814" cy="952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A5C4C-83F3-A646-563A-C8D0DEC377B4}"/>
                </a:ext>
              </a:extLst>
            </p:cNvPr>
            <p:cNvSpPr txBox="1"/>
            <p:nvPr/>
          </p:nvSpPr>
          <p:spPr>
            <a:xfrm>
              <a:off x="447626" y="3976884"/>
              <a:ext cx="2067012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sz="33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399278C-FB5A-0588-8026-8C2E5E27DFA6}"/>
              </a:ext>
            </a:extLst>
          </p:cNvPr>
          <p:cNvGrpSpPr/>
          <p:nvPr/>
        </p:nvGrpSpPr>
        <p:grpSpPr>
          <a:xfrm>
            <a:off x="2783200" y="3692950"/>
            <a:ext cx="1961170" cy="988176"/>
            <a:chOff x="3649750" y="3797299"/>
            <a:chExt cx="2120934" cy="9525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F883B53-AA68-41C7-A359-45AE45D15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FC40182-AB94-65A0-D9F5-4ECF2FA89A6E}"/>
                </a:ext>
              </a:extLst>
            </p:cNvPr>
            <p:cNvSpPr txBox="1"/>
            <p:nvPr/>
          </p:nvSpPr>
          <p:spPr>
            <a:xfrm>
              <a:off x="3649750" y="3976885"/>
              <a:ext cx="2097550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sz="33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2A37175-7745-B691-B08E-A6B834414C74}"/>
              </a:ext>
            </a:extLst>
          </p:cNvPr>
          <p:cNvGrpSpPr/>
          <p:nvPr/>
        </p:nvGrpSpPr>
        <p:grpSpPr>
          <a:xfrm>
            <a:off x="5215639" y="3692950"/>
            <a:ext cx="1969638" cy="988176"/>
            <a:chOff x="3640592" y="3797299"/>
            <a:chExt cx="2130092" cy="952500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1E7FF33F-2F07-D65E-A5CE-7D47E5203D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5C08D2A-7121-DEF6-DF2C-97D40F3AFC81}"/>
                </a:ext>
              </a:extLst>
            </p:cNvPr>
            <p:cNvSpPr txBox="1"/>
            <p:nvPr/>
          </p:nvSpPr>
          <p:spPr>
            <a:xfrm>
              <a:off x="3640592" y="3976885"/>
              <a:ext cx="2100138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3</a:t>
              </a:r>
              <a:r>
                <a:rPr lang="ko-KR" altLang="en-US" sz="33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89726FD-A78E-65DF-D56B-CB1C7C01ABD3}"/>
              </a:ext>
            </a:extLst>
          </p:cNvPr>
          <p:cNvGrpSpPr/>
          <p:nvPr/>
        </p:nvGrpSpPr>
        <p:grpSpPr>
          <a:xfrm>
            <a:off x="7649211" y="3692950"/>
            <a:ext cx="1935768" cy="988176"/>
            <a:chOff x="3677221" y="3797299"/>
            <a:chExt cx="2093463" cy="952500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F3F4BBE-1209-E89D-A897-29ED0568B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BD44FF-A8F8-228A-F392-5F6FCDBCDFDE}"/>
                </a:ext>
              </a:extLst>
            </p:cNvPr>
            <p:cNvSpPr txBox="1"/>
            <p:nvPr/>
          </p:nvSpPr>
          <p:spPr>
            <a:xfrm>
              <a:off x="3677221" y="3976885"/>
              <a:ext cx="2038655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4</a:t>
              </a:r>
              <a:r>
                <a:rPr lang="ko-KR" altLang="en-US" sz="33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CB49066-18FD-AB3E-D597-CB77FBCAAB8F}"/>
              </a:ext>
            </a:extLst>
          </p:cNvPr>
          <p:cNvGrpSpPr/>
          <p:nvPr/>
        </p:nvGrpSpPr>
        <p:grpSpPr>
          <a:xfrm>
            <a:off x="752235" y="4967082"/>
            <a:ext cx="644769" cy="375138"/>
            <a:chOff x="1406769" y="6506308"/>
            <a:chExt cx="644769" cy="375138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99CEED27-56B3-5446-34C0-6A69E901D53E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FEA1AC7-E0E4-30EA-DEE5-F37200A24CD6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FA12832A-5748-A0CF-A44D-D2466083C712}"/>
              </a:ext>
            </a:extLst>
          </p:cNvPr>
          <p:cNvGrpSpPr/>
          <p:nvPr/>
        </p:nvGrpSpPr>
        <p:grpSpPr>
          <a:xfrm>
            <a:off x="3635846" y="4967082"/>
            <a:ext cx="658447" cy="375138"/>
            <a:chOff x="4536831" y="6506308"/>
            <a:chExt cx="658447" cy="375138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604005BC-4BBE-E292-7B97-B7B7FC63481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AEADB69-E5AB-ADA6-EEE3-82FCDB4E9AEB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6C2D2EA-B05D-F7D2-4AB9-42AB26ABAAE5}"/>
              </a:ext>
            </a:extLst>
          </p:cNvPr>
          <p:cNvGrpSpPr/>
          <p:nvPr/>
        </p:nvGrpSpPr>
        <p:grpSpPr>
          <a:xfrm>
            <a:off x="6074561" y="4967082"/>
            <a:ext cx="644769" cy="375138"/>
            <a:chOff x="7819292" y="6518125"/>
            <a:chExt cx="644769" cy="37513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5ABDA5C3-3728-135D-582A-A80A62FF1B8D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048D009-B314-7C0F-1658-5E9D673F1351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976584-DE84-27A4-550E-6E0F912B3D65}"/>
              </a:ext>
            </a:extLst>
          </p:cNvPr>
          <p:cNvGrpSpPr/>
          <p:nvPr/>
        </p:nvGrpSpPr>
        <p:grpSpPr>
          <a:xfrm>
            <a:off x="8031701" y="4967082"/>
            <a:ext cx="644769" cy="375138"/>
            <a:chOff x="10949354" y="6596332"/>
            <a:chExt cx="644769" cy="375138"/>
          </a:xfrm>
        </p:grpSpPr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B0011C9-E1E8-930C-4B9E-94358003730C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BB11463-6E78-A8A6-EC18-B0D7B349445B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C04A12F2-837D-0B04-A0D4-0879CCF1CFBA}"/>
              </a:ext>
            </a:extLst>
          </p:cNvPr>
          <p:cNvSpPr txBox="1"/>
          <p:nvPr/>
        </p:nvSpPr>
        <p:spPr>
          <a:xfrm>
            <a:off x="1854564" y="2449653"/>
            <a:ext cx="9070992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“Heaven and earth shall pass away, but my words shall not pass away.”</a:t>
            </a:r>
          </a:p>
          <a:p>
            <a:pPr algn="ctr"/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- </a:t>
            </a:r>
            <a:r>
              <a:rPr lang="ko-KR" altLang="en-US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마태복음 </a:t>
            </a: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24:35 -</a:t>
            </a:r>
            <a:endParaRPr lang="ko-KR" altLang="en-US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8ED6FDE-771F-6DE8-AE49-718F34F37B02}"/>
              </a:ext>
            </a:extLst>
          </p:cNvPr>
          <p:cNvGrpSpPr/>
          <p:nvPr/>
        </p:nvGrpSpPr>
        <p:grpSpPr>
          <a:xfrm>
            <a:off x="1660712" y="4972197"/>
            <a:ext cx="644769" cy="375138"/>
            <a:chOff x="1406769" y="6506308"/>
            <a:chExt cx="644769" cy="37513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764EDAC0-2D02-4ED3-308E-01D1DA14BFBC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3A66A05-235A-FD33-49A7-BF39A4B3360C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8DE152A-B2E3-8283-C9ED-DDA946EDA22B}"/>
              </a:ext>
            </a:extLst>
          </p:cNvPr>
          <p:cNvGrpSpPr/>
          <p:nvPr/>
        </p:nvGrpSpPr>
        <p:grpSpPr>
          <a:xfrm>
            <a:off x="3635846" y="7245217"/>
            <a:ext cx="658447" cy="375138"/>
            <a:chOff x="4536831" y="6506308"/>
            <a:chExt cx="658447" cy="375138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2C5E4C2E-CFC5-F173-6858-F2102C21F8B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C9F7894-C861-2C16-1FF7-ED707C496900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1AA50B7-6759-AA0F-4A84-39FF7E930361}"/>
              </a:ext>
            </a:extLst>
          </p:cNvPr>
          <p:cNvGrpSpPr/>
          <p:nvPr/>
        </p:nvGrpSpPr>
        <p:grpSpPr>
          <a:xfrm>
            <a:off x="6074561" y="7245217"/>
            <a:ext cx="644769" cy="375138"/>
            <a:chOff x="7819292" y="6518125"/>
            <a:chExt cx="644769" cy="37513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7D44C8A6-C759-683B-EFC4-974EE0437BD6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819C00-A90B-D10B-1C1B-10A4EE161BF5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C4FE28F-6435-FCB9-5612-8154D2CD91F6}"/>
              </a:ext>
            </a:extLst>
          </p:cNvPr>
          <p:cNvGrpSpPr/>
          <p:nvPr/>
        </p:nvGrpSpPr>
        <p:grpSpPr>
          <a:xfrm>
            <a:off x="8940210" y="4967082"/>
            <a:ext cx="644769" cy="375138"/>
            <a:chOff x="10949354" y="6596332"/>
            <a:chExt cx="644769" cy="375138"/>
          </a:xfrm>
        </p:grpSpPr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E99DBE4-5AD8-C881-86CB-291C7A8D23B7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4F1BC78-57BD-1DE9-22F7-E157D7B7D7EF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B968A0B9-5C0A-9D34-C0F7-5447DBB7CC6B}"/>
              </a:ext>
            </a:extLst>
          </p:cNvPr>
          <p:cNvSpPr txBox="1"/>
          <p:nvPr/>
        </p:nvSpPr>
        <p:spPr>
          <a:xfrm>
            <a:off x="2895485" y="5403126"/>
            <a:ext cx="2192948" cy="585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오혜성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 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B3F5CF9-F8DB-D493-7705-36EF090358C9}"/>
              </a:ext>
            </a:extLst>
          </p:cNvPr>
          <p:cNvSpPr txBox="1"/>
          <p:nvPr/>
        </p:nvSpPr>
        <p:spPr>
          <a:xfrm>
            <a:off x="5356185" y="5418418"/>
            <a:ext cx="2192948" cy="1098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이서은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노아의 홍수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  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7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C3C3F19-3BDE-6B8C-395C-1AB38ECE66A5}"/>
              </a:ext>
            </a:extLst>
          </p:cNvPr>
          <p:cNvSpPr txBox="1"/>
          <p:nvPr/>
        </p:nvSpPr>
        <p:spPr>
          <a:xfrm>
            <a:off x="464853" y="5397103"/>
            <a:ext cx="2257040" cy="585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주일학교 전체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‘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김일성의 아이들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’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관람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0E3B9B6-0F25-56EC-FBE0-B2F8EA5A2C4C}"/>
              </a:ext>
            </a:extLst>
          </p:cNvPr>
          <p:cNvSpPr txBox="1"/>
          <p:nvPr/>
        </p:nvSpPr>
        <p:spPr>
          <a:xfrm>
            <a:off x="2895485" y="7644575"/>
            <a:ext cx="2192948" cy="842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반별 활동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!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초등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부 꾸미기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~</a:t>
            </a: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단체사진 촬영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~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1A40D4-81B8-D7BE-2D0E-FB9C224BD3B9}"/>
              </a:ext>
            </a:extLst>
          </p:cNvPr>
          <p:cNvSpPr txBox="1"/>
          <p:nvPr/>
        </p:nvSpPr>
        <p:spPr>
          <a:xfrm>
            <a:off x="5356185" y="7659867"/>
            <a:ext cx="2192948" cy="326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실내 체육활동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  <a:sym typeface="Wingdings" panose="05000000000000000000" pitchFamily="2" charset="2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D1CCE4-3CF3-C0E9-EF55-93AFAD476FA0}"/>
              </a:ext>
            </a:extLst>
          </p:cNvPr>
          <p:cNvSpPr txBox="1"/>
          <p:nvPr/>
        </p:nvSpPr>
        <p:spPr>
          <a:xfrm>
            <a:off x="7757846" y="5416186"/>
            <a:ext cx="2192948" cy="326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장아산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둘레길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산책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3F675776-ADA6-4BED-4D3F-497E3FE07BC5}"/>
              </a:ext>
            </a:extLst>
          </p:cNvPr>
          <p:cNvSpPr/>
          <p:nvPr/>
        </p:nvSpPr>
        <p:spPr>
          <a:xfrm>
            <a:off x="10082741" y="3383903"/>
            <a:ext cx="2330400" cy="5584252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7" name="그룹 66">
            <a:extLst>
              <a:ext uri="{FF2B5EF4-FFF2-40B4-BE49-F238E27FC236}">
                <a16:creationId xmlns:a16="http://schemas.microsoft.com/office/drawing/2014/main" id="{1B96BB1B-8BA4-443C-6DED-A9FCC338E12D}"/>
              </a:ext>
            </a:extLst>
          </p:cNvPr>
          <p:cNvGrpSpPr/>
          <p:nvPr/>
        </p:nvGrpSpPr>
        <p:grpSpPr>
          <a:xfrm>
            <a:off x="10008125" y="3692950"/>
            <a:ext cx="2003496" cy="988176"/>
            <a:chOff x="3603980" y="3797299"/>
            <a:chExt cx="2166704" cy="952500"/>
          </a:xfrm>
        </p:grpSpPr>
        <p:pic>
          <p:nvPicPr>
            <p:cNvPr id="68" name="그림 67">
              <a:extLst>
                <a:ext uri="{FF2B5EF4-FFF2-40B4-BE49-F238E27FC236}">
                  <a16:creationId xmlns:a16="http://schemas.microsoft.com/office/drawing/2014/main" id="{6D8FBED7-4AAB-06A2-D312-5FD717393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4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69" name="TextBox 68">
              <a:extLst>
                <a:ext uri="{FF2B5EF4-FFF2-40B4-BE49-F238E27FC236}">
                  <a16:creationId xmlns:a16="http://schemas.microsoft.com/office/drawing/2014/main" id="{F356CF17-5FD1-9919-2E88-D2E7BFDB77BB}"/>
                </a:ext>
              </a:extLst>
            </p:cNvPr>
            <p:cNvSpPr txBox="1"/>
            <p:nvPr/>
          </p:nvSpPr>
          <p:spPr>
            <a:xfrm>
              <a:off x="3603980" y="3976885"/>
              <a:ext cx="2115114" cy="59333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3300" b="1" dirty="0">
                  <a:ln w="12700">
                    <a:solidFill>
                      <a:schemeClr val="accent4">
                        <a:lumMod val="50000"/>
                      </a:schemeClr>
                    </a:solidFill>
                  </a:ln>
                  <a:solidFill>
                    <a:schemeClr val="accent4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5</a:t>
              </a:r>
              <a:r>
                <a:rPr lang="ko-KR" altLang="en-US" sz="3300" b="1" dirty="0">
                  <a:ln w="12700">
                    <a:solidFill>
                      <a:schemeClr val="accent4">
                        <a:lumMod val="50000"/>
                      </a:schemeClr>
                    </a:solidFill>
                  </a:ln>
                  <a:solidFill>
                    <a:schemeClr val="accent4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A2DCCFCB-11AF-9633-6FA8-D7F6A9D4B867}"/>
              </a:ext>
            </a:extLst>
          </p:cNvPr>
          <p:cNvGrpSpPr/>
          <p:nvPr/>
        </p:nvGrpSpPr>
        <p:grpSpPr>
          <a:xfrm>
            <a:off x="10925556" y="4967082"/>
            <a:ext cx="650630" cy="375138"/>
            <a:chOff x="10943493" y="6596332"/>
            <a:chExt cx="650630" cy="375138"/>
          </a:xfrm>
        </p:grpSpPr>
        <p:sp>
          <p:nvSpPr>
            <p:cNvPr id="71" name="사각형: 둥근 모서리 70">
              <a:extLst>
                <a:ext uri="{FF2B5EF4-FFF2-40B4-BE49-F238E27FC236}">
                  <a16:creationId xmlns:a16="http://schemas.microsoft.com/office/drawing/2014/main" id="{E4DF71A3-D35C-BB6F-83AF-1EB68D66233A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5251C9D0-86AC-C2AB-3263-34453FAFFF8C}"/>
                </a:ext>
              </a:extLst>
            </p:cNvPr>
            <p:cNvSpPr txBox="1"/>
            <p:nvPr/>
          </p:nvSpPr>
          <p:spPr>
            <a:xfrm>
              <a:off x="10943493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76" name="TextBox 75">
            <a:extLst>
              <a:ext uri="{FF2B5EF4-FFF2-40B4-BE49-F238E27FC236}">
                <a16:creationId xmlns:a16="http://schemas.microsoft.com/office/drawing/2014/main" id="{C03A879C-237F-6BC9-673C-53882BE1A5D7}"/>
              </a:ext>
            </a:extLst>
          </p:cNvPr>
          <p:cNvSpPr txBox="1"/>
          <p:nvPr/>
        </p:nvSpPr>
        <p:spPr>
          <a:xfrm>
            <a:off x="10178968" y="5403126"/>
            <a:ext cx="2192948" cy="1098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김택수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바벨탑사건   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11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B758B058-5EF7-35D7-B264-163DA4FDBEFF}"/>
              </a:ext>
            </a:extLst>
          </p:cNvPr>
          <p:cNvSpPr txBox="1"/>
          <p:nvPr/>
        </p:nvSpPr>
        <p:spPr>
          <a:xfrm>
            <a:off x="10178968" y="7644575"/>
            <a:ext cx="2192948" cy="326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ts val="2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특송연습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78" name="그룹 77">
            <a:extLst>
              <a:ext uri="{FF2B5EF4-FFF2-40B4-BE49-F238E27FC236}">
                <a16:creationId xmlns:a16="http://schemas.microsoft.com/office/drawing/2014/main" id="{D141B39C-894C-7027-EDBF-7F8B90D3EA82}"/>
              </a:ext>
            </a:extLst>
          </p:cNvPr>
          <p:cNvGrpSpPr/>
          <p:nvPr/>
        </p:nvGrpSpPr>
        <p:grpSpPr>
          <a:xfrm>
            <a:off x="10950127" y="7261284"/>
            <a:ext cx="650630" cy="375138"/>
            <a:chOff x="10943493" y="6596332"/>
            <a:chExt cx="650630" cy="375138"/>
          </a:xfrm>
        </p:grpSpPr>
        <p:sp>
          <p:nvSpPr>
            <p:cNvPr id="79" name="사각형: 둥근 모서리 78">
              <a:extLst>
                <a:ext uri="{FF2B5EF4-FFF2-40B4-BE49-F238E27FC236}">
                  <a16:creationId xmlns:a16="http://schemas.microsoft.com/office/drawing/2014/main" id="{1271984E-1A0C-0015-B22E-0504D2A94DD5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50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AE73307F-A8B2-4242-A5DF-54C5215D4DFC}"/>
                </a:ext>
              </a:extLst>
            </p:cNvPr>
            <p:cNvSpPr txBox="1"/>
            <p:nvPr/>
          </p:nvSpPr>
          <p:spPr>
            <a:xfrm>
              <a:off x="10943493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480A1291-7403-6C48-DE39-21C1930A8AB0}"/>
              </a:ext>
            </a:extLst>
          </p:cNvPr>
          <p:cNvSpPr txBox="1"/>
          <p:nvPr/>
        </p:nvSpPr>
        <p:spPr>
          <a:xfrm>
            <a:off x="960467" y="3446081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3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71CA80F-C634-417D-C6BD-3E28A25AC06F}"/>
              </a:ext>
            </a:extLst>
          </p:cNvPr>
          <p:cNvSpPr txBox="1"/>
          <p:nvPr/>
        </p:nvSpPr>
        <p:spPr>
          <a:xfrm>
            <a:off x="3396231" y="3425468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10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933B233-AAEB-5762-586E-5892CFBBF244}"/>
              </a:ext>
            </a:extLst>
          </p:cNvPr>
          <p:cNvSpPr txBox="1"/>
          <p:nvPr/>
        </p:nvSpPr>
        <p:spPr>
          <a:xfrm>
            <a:off x="5818454" y="3438048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17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5932614-9818-9565-8DB8-6A1CAADD578C}"/>
              </a:ext>
            </a:extLst>
          </p:cNvPr>
          <p:cNvSpPr txBox="1"/>
          <p:nvPr/>
        </p:nvSpPr>
        <p:spPr>
          <a:xfrm>
            <a:off x="8282820" y="3442124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24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885797A-87F3-7568-52E4-3F34B0D68B64}"/>
              </a:ext>
            </a:extLst>
          </p:cNvPr>
          <p:cNvSpPr txBox="1"/>
          <p:nvPr/>
        </p:nvSpPr>
        <p:spPr>
          <a:xfrm>
            <a:off x="10676440" y="3449030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3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31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5CB11F03-5499-C078-605C-2D74BE0AB889}"/>
              </a:ext>
            </a:extLst>
          </p:cNvPr>
          <p:cNvSpPr/>
          <p:nvPr/>
        </p:nvSpPr>
        <p:spPr>
          <a:xfrm>
            <a:off x="366767" y="9081751"/>
            <a:ext cx="12046374" cy="367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날 만드심이라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걸작품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너와 나의 모습이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순종의 사람</a:t>
            </a:r>
          </a:p>
        </p:txBody>
      </p:sp>
    </p:spTree>
    <p:extLst>
      <p:ext uri="{BB962C8B-B14F-4D97-AF65-F5344CB8AC3E}">
        <p14:creationId xmlns:p14="http://schemas.microsoft.com/office/powerpoint/2010/main" val="4157936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EBD6E82-5965-049B-1C4A-35465343D61A}"/>
              </a:ext>
            </a:extLst>
          </p:cNvPr>
          <p:cNvSpPr/>
          <p:nvPr/>
        </p:nvSpPr>
        <p:spPr>
          <a:xfrm>
            <a:off x="0" y="0"/>
            <a:ext cx="12801600" cy="9601199"/>
          </a:xfrm>
          <a:prstGeom prst="rect">
            <a:avLst/>
          </a:prstGeom>
          <a:blipFill dpi="0" rotWithShape="1">
            <a:blip r:embed="rId2">
              <a:alphaModFix amt="8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C6A30A7-97BC-2360-FE9C-B82DE05FD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34"/>
          <a:stretch/>
        </p:blipFill>
        <p:spPr>
          <a:xfrm>
            <a:off x="0" y="-3437"/>
            <a:ext cx="12801600" cy="37221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B3FCF4-DE73-64B5-7603-A3E3F37EB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908" y="16609"/>
            <a:ext cx="6189784" cy="2318068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초등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부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  <a:br>
              <a:rPr lang="en-US" altLang="ko-KR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</a:b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4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월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계획안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3AEDA7-55B9-E0B0-F9D3-EAC139FB1707}"/>
              </a:ext>
            </a:extLst>
          </p:cNvPr>
          <p:cNvSpPr/>
          <p:nvPr/>
        </p:nvSpPr>
        <p:spPr>
          <a:xfrm>
            <a:off x="308708" y="3327400"/>
            <a:ext cx="2882900" cy="5601951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97FC89-2CFF-23EF-7113-35D0A6DE5944}"/>
              </a:ext>
            </a:extLst>
          </p:cNvPr>
          <p:cNvSpPr/>
          <p:nvPr/>
        </p:nvSpPr>
        <p:spPr>
          <a:xfrm>
            <a:off x="3404088" y="3327400"/>
            <a:ext cx="2882900" cy="5601951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150295E-A751-9AE2-79EC-774FD4AEC883}"/>
              </a:ext>
            </a:extLst>
          </p:cNvPr>
          <p:cNvSpPr/>
          <p:nvPr/>
        </p:nvSpPr>
        <p:spPr>
          <a:xfrm>
            <a:off x="6499468" y="3327400"/>
            <a:ext cx="2882900" cy="5601951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BE17677-1860-94A8-CB3E-FAAC15220AE5}"/>
              </a:ext>
            </a:extLst>
          </p:cNvPr>
          <p:cNvSpPr/>
          <p:nvPr/>
        </p:nvSpPr>
        <p:spPr>
          <a:xfrm>
            <a:off x="9609992" y="3327401"/>
            <a:ext cx="2882900" cy="5601951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7932F0-2394-27EF-FDD0-1B4D071D4252}"/>
              </a:ext>
            </a:extLst>
          </p:cNvPr>
          <p:cNvGrpSpPr/>
          <p:nvPr/>
        </p:nvGrpSpPr>
        <p:grpSpPr>
          <a:xfrm>
            <a:off x="519865" y="3608037"/>
            <a:ext cx="2234497" cy="1141762"/>
            <a:chOff x="677877" y="3797299"/>
            <a:chExt cx="1912188" cy="95250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569D63AD-1EC5-5995-C366-E40FABE9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10251" y="3797299"/>
              <a:ext cx="1679814" cy="952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A5C4C-83F3-A646-563A-C8D0DEC377B4}"/>
                </a:ext>
              </a:extLst>
            </p:cNvPr>
            <p:cNvSpPr txBox="1"/>
            <p:nvPr/>
          </p:nvSpPr>
          <p:spPr>
            <a:xfrm>
              <a:off x="677877" y="3919606"/>
              <a:ext cx="1736968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399278C-FB5A-0588-8026-8C2E5E27DFA6}"/>
              </a:ext>
            </a:extLst>
          </p:cNvPr>
          <p:cNvGrpSpPr/>
          <p:nvPr/>
        </p:nvGrpSpPr>
        <p:grpSpPr>
          <a:xfrm>
            <a:off x="3596480" y="3608037"/>
            <a:ext cx="2294997" cy="1141762"/>
            <a:chOff x="3806722" y="3797299"/>
            <a:chExt cx="1963962" cy="9525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F883B53-AA68-41C7-A359-45AE45D15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FC40182-AB94-65A0-D9F5-4ECF2FA89A6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2A37175-7745-B691-B08E-A6B834414C74}"/>
              </a:ext>
            </a:extLst>
          </p:cNvPr>
          <p:cNvGrpSpPr/>
          <p:nvPr/>
        </p:nvGrpSpPr>
        <p:grpSpPr>
          <a:xfrm>
            <a:off x="6700892" y="3608037"/>
            <a:ext cx="2294997" cy="1141762"/>
            <a:chOff x="3806722" y="3797299"/>
            <a:chExt cx="1963962" cy="952500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1E7FF33F-2F07-D65E-A5CE-7D47E5203D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5C08D2A-7121-DEF6-DF2C-97D40F3AFC81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3</a:t>
              </a:r>
              <a:r>
                <a:rPr lang="ko-KR" altLang="en-US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89726FD-A78E-65DF-D56B-CB1C7C01ABD3}"/>
              </a:ext>
            </a:extLst>
          </p:cNvPr>
          <p:cNvGrpSpPr/>
          <p:nvPr/>
        </p:nvGrpSpPr>
        <p:grpSpPr>
          <a:xfrm>
            <a:off x="9780892" y="3608037"/>
            <a:ext cx="2294997" cy="1141762"/>
            <a:chOff x="3806722" y="3797299"/>
            <a:chExt cx="1963962" cy="952500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F3F4BBE-1209-E89D-A897-29ED0568B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BD44FF-A8F8-228A-F392-5F6FCDBCDFD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4</a:t>
              </a:r>
              <a:r>
                <a:rPr lang="ko-KR" altLang="en-US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:a16="http://schemas.microsoft.com/office/drawing/2014/main" id="{8CB49066-18FD-AB3E-D597-CB77FBCAAB8F}"/>
              </a:ext>
            </a:extLst>
          </p:cNvPr>
          <p:cNvGrpSpPr/>
          <p:nvPr/>
        </p:nvGrpSpPr>
        <p:grpSpPr>
          <a:xfrm>
            <a:off x="1416051" y="4971486"/>
            <a:ext cx="644769" cy="375138"/>
            <a:chOff x="1406769" y="6506308"/>
            <a:chExt cx="644769" cy="375138"/>
          </a:xfrm>
        </p:grpSpPr>
        <p:sp>
          <p:nvSpPr>
            <p:cNvPr id="25" name="사각형: 둥근 모서리 24">
              <a:extLst>
                <a:ext uri="{FF2B5EF4-FFF2-40B4-BE49-F238E27FC236}">
                  <a16:creationId xmlns:a16="http://schemas.microsoft.com/office/drawing/2014/main" id="{99CEED27-56B3-5446-34C0-6A69E901D53E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FEA1AC7-E0E4-30EA-DEE5-F37200A24CD6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3" name="그룹 32">
            <a:extLst>
              <a:ext uri="{FF2B5EF4-FFF2-40B4-BE49-F238E27FC236}">
                <a16:creationId xmlns:a16="http://schemas.microsoft.com/office/drawing/2014/main" id="{FA12832A-5748-A0CF-A44D-D2466083C712}"/>
              </a:ext>
            </a:extLst>
          </p:cNvPr>
          <p:cNvGrpSpPr/>
          <p:nvPr/>
        </p:nvGrpSpPr>
        <p:grpSpPr>
          <a:xfrm>
            <a:off x="4516314" y="4971486"/>
            <a:ext cx="658447" cy="375138"/>
            <a:chOff x="4536831" y="6506308"/>
            <a:chExt cx="658447" cy="375138"/>
          </a:xfrm>
        </p:grpSpPr>
        <p:sp>
          <p:nvSpPr>
            <p:cNvPr id="27" name="사각형: 둥근 모서리 26">
              <a:extLst>
                <a:ext uri="{FF2B5EF4-FFF2-40B4-BE49-F238E27FC236}">
                  <a16:creationId xmlns:a16="http://schemas.microsoft.com/office/drawing/2014/main" id="{604005BC-4BBE-E292-7B97-B7B7FC63481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1AEADB69-E5AB-ADA6-EEE3-82FCDB4E9AEB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6C2D2EA-B05D-F7D2-4AB9-42AB26ABAAE5}"/>
              </a:ext>
            </a:extLst>
          </p:cNvPr>
          <p:cNvGrpSpPr/>
          <p:nvPr/>
        </p:nvGrpSpPr>
        <p:grpSpPr>
          <a:xfrm>
            <a:off x="7618533" y="4971486"/>
            <a:ext cx="644769" cy="375138"/>
            <a:chOff x="7819292" y="6518125"/>
            <a:chExt cx="644769" cy="37513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5ABDA5C3-3728-135D-582A-A80A62FF1B8D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048D009-B314-7C0F-1658-5E9D673F1351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976584-DE84-27A4-550E-6E0F912B3D65}"/>
              </a:ext>
            </a:extLst>
          </p:cNvPr>
          <p:cNvGrpSpPr/>
          <p:nvPr/>
        </p:nvGrpSpPr>
        <p:grpSpPr>
          <a:xfrm>
            <a:off x="10729057" y="4971486"/>
            <a:ext cx="644769" cy="375138"/>
            <a:chOff x="10949354" y="6596332"/>
            <a:chExt cx="644769" cy="375138"/>
          </a:xfrm>
        </p:grpSpPr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B0011C9-E1E8-930C-4B9E-94358003730C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BB11463-6E78-A8A6-EC18-B0D7B349445B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99FF128-A51E-FAFD-BF7B-50F4B10539DE}"/>
              </a:ext>
            </a:extLst>
          </p:cNvPr>
          <p:cNvSpPr txBox="1"/>
          <p:nvPr/>
        </p:nvSpPr>
        <p:spPr>
          <a:xfrm>
            <a:off x="429114" y="5361916"/>
            <a:ext cx="266626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박필수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말씀암송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아브라함을 부르신 하나님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12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4A12F2-837D-0B04-A0D4-0879CCF1CFBA}"/>
              </a:ext>
            </a:extLst>
          </p:cNvPr>
          <p:cNvSpPr txBox="1"/>
          <p:nvPr/>
        </p:nvSpPr>
        <p:spPr>
          <a:xfrm>
            <a:off x="1718733" y="2391204"/>
            <a:ext cx="9364134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“</a:t>
            </a:r>
            <a:r>
              <a:rPr lang="ko-KR" altLang="en-US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우리는 믿음으로 걷고 보는 것으로 걷지 </a:t>
            </a:r>
            <a:r>
              <a:rPr lang="ko-KR" altLang="en-US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아니하노라</a:t>
            </a: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.”</a:t>
            </a:r>
          </a:p>
          <a:p>
            <a:pPr algn="ctr"/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- </a:t>
            </a:r>
            <a:r>
              <a:rPr lang="ko-KR" altLang="en-US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고린도후서 </a:t>
            </a: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5:7 -</a:t>
            </a:r>
            <a:endParaRPr lang="ko-KR" altLang="en-US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8ED6FDE-771F-6DE8-AE49-718F34F37B02}"/>
              </a:ext>
            </a:extLst>
          </p:cNvPr>
          <p:cNvGrpSpPr/>
          <p:nvPr/>
        </p:nvGrpSpPr>
        <p:grpSpPr>
          <a:xfrm>
            <a:off x="1416051" y="6922973"/>
            <a:ext cx="644769" cy="375138"/>
            <a:chOff x="1406769" y="6506308"/>
            <a:chExt cx="644769" cy="375138"/>
          </a:xfrm>
        </p:grpSpPr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764EDAC0-2D02-4ED3-308E-01D1DA14BFBC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3A66A05-235A-FD33-49A7-BF39A4B3360C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3" name="그룹 42">
            <a:extLst>
              <a:ext uri="{FF2B5EF4-FFF2-40B4-BE49-F238E27FC236}">
                <a16:creationId xmlns:a16="http://schemas.microsoft.com/office/drawing/2014/main" id="{B8DE152A-B2E3-8283-C9ED-DDA946EDA22B}"/>
              </a:ext>
            </a:extLst>
          </p:cNvPr>
          <p:cNvGrpSpPr/>
          <p:nvPr/>
        </p:nvGrpSpPr>
        <p:grpSpPr>
          <a:xfrm>
            <a:off x="4516314" y="6922973"/>
            <a:ext cx="658447" cy="375138"/>
            <a:chOff x="4536831" y="6506308"/>
            <a:chExt cx="658447" cy="375138"/>
          </a:xfrm>
        </p:grpSpPr>
        <p:sp>
          <p:nvSpPr>
            <p:cNvPr id="44" name="사각형: 둥근 모서리 43">
              <a:extLst>
                <a:ext uri="{FF2B5EF4-FFF2-40B4-BE49-F238E27FC236}">
                  <a16:creationId xmlns:a16="http://schemas.microsoft.com/office/drawing/2014/main" id="{2C5E4C2E-CFC5-F173-6858-F2102C21F8B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C9F7894-C861-2C16-1FF7-ED707C496900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1AA50B7-6759-AA0F-4A84-39FF7E930361}"/>
              </a:ext>
            </a:extLst>
          </p:cNvPr>
          <p:cNvGrpSpPr/>
          <p:nvPr/>
        </p:nvGrpSpPr>
        <p:grpSpPr>
          <a:xfrm>
            <a:off x="7618533" y="6922973"/>
            <a:ext cx="644769" cy="375138"/>
            <a:chOff x="7819292" y="6518125"/>
            <a:chExt cx="644769" cy="37513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7D44C8A6-C759-683B-EFC4-974EE0437BD6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819C00-A90B-D10B-1C1B-10A4EE161BF5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C4FE28F-6435-FCB9-5612-8154D2CD91F6}"/>
              </a:ext>
            </a:extLst>
          </p:cNvPr>
          <p:cNvGrpSpPr/>
          <p:nvPr/>
        </p:nvGrpSpPr>
        <p:grpSpPr>
          <a:xfrm>
            <a:off x="10729057" y="6922973"/>
            <a:ext cx="644769" cy="375138"/>
            <a:chOff x="10949354" y="6596332"/>
            <a:chExt cx="644769" cy="375138"/>
          </a:xfrm>
        </p:grpSpPr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E99DBE4-5AD8-C881-86CB-291C7A8D23B7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4F1BC78-57BD-1DE9-22F7-E157D7B7D7EF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2" name="TextBox 51">
            <a:extLst>
              <a:ext uri="{FF2B5EF4-FFF2-40B4-BE49-F238E27FC236}">
                <a16:creationId xmlns:a16="http://schemas.microsoft.com/office/drawing/2014/main" id="{B968A0B9-5C0A-9D34-C0F7-5447DBB7CC6B}"/>
              </a:ext>
            </a:extLst>
          </p:cNvPr>
          <p:cNvSpPr txBox="1"/>
          <p:nvPr/>
        </p:nvSpPr>
        <p:spPr>
          <a:xfrm>
            <a:off x="3505565" y="5346624"/>
            <a:ext cx="2666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이하솜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말씀암송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B3F5CF9-F8DB-D493-7705-36EF090358C9}"/>
              </a:ext>
            </a:extLst>
          </p:cNvPr>
          <p:cNvSpPr txBox="1"/>
          <p:nvPr/>
        </p:nvSpPr>
        <p:spPr>
          <a:xfrm>
            <a:off x="6629769" y="5361916"/>
            <a:ext cx="266626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김민우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말씀암송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롯 구출작전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14-15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EB65393-2CC4-7EB6-A405-5A01D7848835}"/>
              </a:ext>
            </a:extLst>
          </p:cNvPr>
          <p:cNvSpPr txBox="1"/>
          <p:nvPr/>
        </p:nvSpPr>
        <p:spPr>
          <a:xfrm>
            <a:off x="9706220" y="5346624"/>
            <a:ext cx="2666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정아윤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말씀암송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6C3C3F19-3BDE-6B8C-395C-1AB38ECE66A5}"/>
              </a:ext>
            </a:extLst>
          </p:cNvPr>
          <p:cNvSpPr txBox="1"/>
          <p:nvPr/>
        </p:nvSpPr>
        <p:spPr>
          <a:xfrm>
            <a:off x="429114" y="7327139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아자아자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특송연습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♬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성경암송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퍼즐 맞추기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0E3B9B6-0F25-56EC-FBE0-B2F8EA5A2C4C}"/>
              </a:ext>
            </a:extLst>
          </p:cNvPr>
          <p:cNvSpPr txBox="1"/>
          <p:nvPr/>
        </p:nvSpPr>
        <p:spPr>
          <a:xfrm>
            <a:off x="3505565" y="7311847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으쌰으쌰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특송연습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♪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골든벨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및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성경찾기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1A40D4-81B8-D7BE-2D0E-FB9C224BD3B9}"/>
              </a:ext>
            </a:extLst>
          </p:cNvPr>
          <p:cNvSpPr txBox="1"/>
          <p:nvPr/>
        </p:nvSpPr>
        <p:spPr>
          <a:xfrm>
            <a:off x="6629769" y="7327139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최선다해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특송연습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 ♩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  <a:sym typeface="Wingdings" panose="05000000000000000000" pitchFamily="2" charset="2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실내활동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  <a:sym typeface="Wingdings" panose="05000000000000000000" pitchFamily="2" charset="2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D1CCE4-3CF3-C0E9-EF55-93AFAD476FA0}"/>
              </a:ext>
            </a:extLst>
          </p:cNvPr>
          <p:cNvSpPr txBox="1"/>
          <p:nvPr/>
        </p:nvSpPr>
        <p:spPr>
          <a:xfrm>
            <a:off x="9706220" y="7311847"/>
            <a:ext cx="2666266" cy="743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특송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드레스 리허설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체육활동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D9556-760F-4430-84D7-B59E67FF5841}"/>
              </a:ext>
            </a:extLst>
          </p:cNvPr>
          <p:cNvSpPr txBox="1"/>
          <p:nvPr/>
        </p:nvSpPr>
        <p:spPr>
          <a:xfrm>
            <a:off x="1166935" y="3361082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latin typeface="말랑말랑 Bold" panose="020F0803000000000000"/>
                <a:ea typeface="말랑말랑 Bold" panose="020F0803000000000000"/>
              </a:rPr>
              <a:t>&lt; 4</a:t>
            </a:r>
            <a:r>
              <a:rPr lang="ko-KR" altLang="en-US" sz="1200" b="1" dirty="0">
                <a:latin typeface="말랑말랑 Bold" panose="020F0803000000000000"/>
                <a:ea typeface="말랑말랑 Bold" panose="020F0803000000000000"/>
              </a:rPr>
              <a:t>월 </a:t>
            </a:r>
            <a:r>
              <a:rPr lang="en-US" altLang="ko-KR" sz="1200" b="1" dirty="0">
                <a:latin typeface="말랑말랑 Bold" panose="020F0803000000000000"/>
                <a:ea typeface="말랑말랑 Bold" panose="020F0803000000000000"/>
              </a:rPr>
              <a:t>7</a:t>
            </a:r>
            <a:r>
              <a:rPr lang="ko-KR" altLang="en-US" sz="1200" b="1" dirty="0">
                <a:latin typeface="말랑말랑 Bold" panose="020F0803000000000000"/>
                <a:ea typeface="말랑말랑 Bold" panose="020F0803000000000000"/>
              </a:rPr>
              <a:t>일 </a:t>
            </a:r>
            <a:r>
              <a:rPr lang="en-US" altLang="ko-KR" sz="1200" b="1" dirty="0">
                <a:latin typeface="말랑말랑 Bold" panose="020F0803000000000000"/>
                <a:ea typeface="말랑말랑 Bold" panose="020F0803000000000000"/>
              </a:rPr>
              <a:t>&gt;</a:t>
            </a:r>
            <a:endParaRPr lang="ko-KR" altLang="en-US" sz="1200" b="1" dirty="0">
              <a:latin typeface="말랑말랑 Bold" panose="020F0803000000000000"/>
              <a:ea typeface="말랑말랑 Bold" panose="020F0803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A41E6F-E09E-B5B7-F941-F008C34B7537}"/>
              </a:ext>
            </a:extLst>
          </p:cNvPr>
          <p:cNvSpPr txBox="1"/>
          <p:nvPr/>
        </p:nvSpPr>
        <p:spPr>
          <a:xfrm>
            <a:off x="4283217" y="3366349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4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14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EAF148D-B434-6940-8622-A3AB0900BD56}"/>
              </a:ext>
            </a:extLst>
          </p:cNvPr>
          <p:cNvSpPr txBox="1"/>
          <p:nvPr/>
        </p:nvSpPr>
        <p:spPr>
          <a:xfrm>
            <a:off x="7414563" y="3376750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4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21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971D49-2B2A-9A66-2640-3A3403221102}"/>
              </a:ext>
            </a:extLst>
          </p:cNvPr>
          <p:cNvSpPr txBox="1"/>
          <p:nvPr/>
        </p:nvSpPr>
        <p:spPr>
          <a:xfrm>
            <a:off x="10530845" y="3382017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4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28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0A5A52FB-6D9E-C01E-CE8D-F0428EA38803}"/>
              </a:ext>
            </a:extLst>
          </p:cNvPr>
          <p:cNvSpPr/>
          <p:nvPr/>
        </p:nvSpPr>
        <p:spPr>
          <a:xfrm>
            <a:off x="366767" y="9081751"/>
            <a:ext cx="12046374" cy="367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똑똑똑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/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예수님 사랑하심은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/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아름다운 마음들이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/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그 나라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갈때에</a:t>
            </a:r>
            <a:endParaRPr lang="ko-KR" altLang="en-US" sz="1500" dirty="0">
              <a:solidFill>
                <a:schemeClr val="tx1"/>
              </a:solidFill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185790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8EBD6E82-5965-049B-1C4A-35465343D61A}"/>
              </a:ext>
            </a:extLst>
          </p:cNvPr>
          <p:cNvSpPr/>
          <p:nvPr/>
        </p:nvSpPr>
        <p:spPr>
          <a:xfrm>
            <a:off x="0" y="16609"/>
            <a:ext cx="12801600" cy="9601199"/>
          </a:xfrm>
          <a:prstGeom prst="rect">
            <a:avLst/>
          </a:prstGeom>
          <a:blipFill dpi="0" rotWithShape="1">
            <a:blip r:embed="rId2">
              <a:alphaModFix amt="86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7C6A30A7-97BC-2360-FE9C-B82DE05FDF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7534"/>
          <a:stretch/>
        </p:blipFill>
        <p:spPr>
          <a:xfrm>
            <a:off x="0" y="-3437"/>
            <a:ext cx="12801600" cy="3722102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CEB3FCF4-DE73-64B5-7603-A3E3F37EBB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05908" y="16609"/>
            <a:ext cx="6189784" cy="2318068"/>
          </a:xfrm>
        </p:spPr>
        <p:txBody>
          <a:bodyPr>
            <a:normAutofit fontScale="90000"/>
          </a:bodyPr>
          <a:lstStyle/>
          <a:p>
            <a:pPr>
              <a:lnSpc>
                <a:spcPct val="110000"/>
              </a:lnSpc>
            </a:pP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초등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부</a:t>
            </a: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chemeClr val="accent2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!</a:t>
            </a:r>
            <a:br>
              <a:rPr lang="en-US" altLang="ko-KR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</a:br>
            <a:r>
              <a:rPr lang="en-US" altLang="ko-KR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5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rgbClr val="C0000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월</a:t>
            </a:r>
            <a:r>
              <a:rPr lang="ko-KR" altLang="en-US" sz="7000" dirty="0"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 </a:t>
            </a:r>
            <a:r>
              <a:rPr lang="ko-KR" altLang="en-US" sz="7000" dirty="0">
                <a:ln w="28575">
                  <a:solidFill>
                    <a:schemeClr val="bg1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계획안</a:t>
            </a: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DC3AEDA7-55B9-E0B0-F9D3-EAC139FB1707}"/>
              </a:ext>
            </a:extLst>
          </p:cNvPr>
          <p:cNvSpPr/>
          <p:nvPr/>
        </p:nvSpPr>
        <p:spPr>
          <a:xfrm>
            <a:off x="308708" y="3327400"/>
            <a:ext cx="2882900" cy="4785127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3D97FC89-2CFF-23EF-7113-35D0A6DE5944}"/>
              </a:ext>
            </a:extLst>
          </p:cNvPr>
          <p:cNvSpPr/>
          <p:nvPr/>
        </p:nvSpPr>
        <p:spPr>
          <a:xfrm>
            <a:off x="3404088" y="3327400"/>
            <a:ext cx="2882900" cy="4785127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4150295E-A751-9AE2-79EC-774FD4AEC883}"/>
              </a:ext>
            </a:extLst>
          </p:cNvPr>
          <p:cNvSpPr/>
          <p:nvPr/>
        </p:nvSpPr>
        <p:spPr>
          <a:xfrm>
            <a:off x="6499468" y="3327400"/>
            <a:ext cx="2882900" cy="4785127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8BE17677-1860-94A8-CB3E-FAAC15220AE5}"/>
              </a:ext>
            </a:extLst>
          </p:cNvPr>
          <p:cNvSpPr/>
          <p:nvPr/>
        </p:nvSpPr>
        <p:spPr>
          <a:xfrm>
            <a:off x="9609992" y="3327401"/>
            <a:ext cx="2882900" cy="4739961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7F7932F0-2394-27EF-FDD0-1B4D071D4252}"/>
              </a:ext>
            </a:extLst>
          </p:cNvPr>
          <p:cNvGrpSpPr/>
          <p:nvPr/>
        </p:nvGrpSpPr>
        <p:grpSpPr>
          <a:xfrm>
            <a:off x="519865" y="3608037"/>
            <a:ext cx="2234497" cy="1141762"/>
            <a:chOff x="677877" y="3797299"/>
            <a:chExt cx="1912188" cy="952500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569D63AD-1EC5-5995-C366-E40FABE98CF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910251" y="3797299"/>
              <a:ext cx="1679814" cy="952500"/>
            </a:xfrm>
            <a:prstGeom prst="rect">
              <a:avLst/>
            </a:prstGeom>
          </p:spPr>
        </p:pic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F4A5C4C-83F3-A646-563A-C8D0DEC377B4}"/>
                </a:ext>
              </a:extLst>
            </p:cNvPr>
            <p:cNvSpPr txBox="1"/>
            <p:nvPr/>
          </p:nvSpPr>
          <p:spPr>
            <a:xfrm>
              <a:off x="677877" y="3919606"/>
              <a:ext cx="1736968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sz="4000" b="1" dirty="0">
                  <a:ln w="12700">
                    <a:solidFill>
                      <a:srgbClr val="C00000"/>
                    </a:solidFill>
                  </a:ln>
                  <a:solidFill>
                    <a:srgbClr val="C0000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7399278C-FB5A-0588-8026-8C2E5E27DFA6}"/>
              </a:ext>
            </a:extLst>
          </p:cNvPr>
          <p:cNvGrpSpPr/>
          <p:nvPr/>
        </p:nvGrpSpPr>
        <p:grpSpPr>
          <a:xfrm>
            <a:off x="3596480" y="3608037"/>
            <a:ext cx="2294997" cy="1141762"/>
            <a:chOff x="3806722" y="3797299"/>
            <a:chExt cx="1963962" cy="952500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EF883B53-AA68-41C7-A359-45AE45D15B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6">
                  <a:lumMod val="75000"/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1FC40182-AB94-65A0-D9F5-4ECF2FA89A6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sz="4000" b="1" dirty="0">
                  <a:ln w="12700">
                    <a:solidFill>
                      <a:schemeClr val="accent6">
                        <a:lumMod val="50000"/>
                      </a:schemeClr>
                    </a:solidFill>
                  </a:ln>
                  <a:solidFill>
                    <a:schemeClr val="accent6">
                      <a:lumMod val="50000"/>
                    </a:schemeClr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:a16="http://schemas.microsoft.com/office/drawing/2014/main" id="{B2A37175-7745-B691-B08E-A6B834414C74}"/>
              </a:ext>
            </a:extLst>
          </p:cNvPr>
          <p:cNvGrpSpPr/>
          <p:nvPr/>
        </p:nvGrpSpPr>
        <p:grpSpPr>
          <a:xfrm>
            <a:off x="6700892" y="3608037"/>
            <a:ext cx="2294997" cy="1141762"/>
            <a:chOff x="3806722" y="3797299"/>
            <a:chExt cx="1963962" cy="952500"/>
          </a:xfrm>
        </p:grpSpPr>
        <p:pic>
          <p:nvPicPr>
            <p:cNvPr id="20" name="그림 19">
              <a:extLst>
                <a:ext uri="{FF2B5EF4-FFF2-40B4-BE49-F238E27FC236}">
                  <a16:creationId xmlns:a16="http://schemas.microsoft.com/office/drawing/2014/main" id="{1E7FF33F-2F07-D65E-A5CE-7D47E5203D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5C08D2A-7121-DEF6-DF2C-97D40F3AFC81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3</a:t>
              </a:r>
              <a:r>
                <a:rPr lang="ko-KR" altLang="en-US" sz="4000" b="1" dirty="0">
                  <a:ln w="12700">
                    <a:solidFill>
                      <a:srgbClr val="002060"/>
                    </a:solidFill>
                  </a:ln>
                  <a:solidFill>
                    <a:srgbClr val="002060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589726FD-A78E-65DF-D56B-CB1C7C01ABD3}"/>
              </a:ext>
            </a:extLst>
          </p:cNvPr>
          <p:cNvGrpSpPr/>
          <p:nvPr/>
        </p:nvGrpSpPr>
        <p:grpSpPr>
          <a:xfrm>
            <a:off x="9780892" y="3608037"/>
            <a:ext cx="2294997" cy="1141762"/>
            <a:chOff x="3806722" y="3797299"/>
            <a:chExt cx="1963962" cy="952500"/>
          </a:xfrm>
        </p:grpSpPr>
        <p:pic>
          <p:nvPicPr>
            <p:cNvPr id="23" name="그림 22">
              <a:extLst>
                <a:ext uri="{FF2B5EF4-FFF2-40B4-BE49-F238E27FC236}">
                  <a16:creationId xmlns:a16="http://schemas.microsoft.com/office/drawing/2014/main" id="{5F3F4BBE-1209-E89D-A897-29ED0568B1B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7030A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V="1">
              <a:off x="4090870" y="3797299"/>
              <a:ext cx="1679814" cy="95250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DBD44FF-A8F8-228A-F392-5F6FCDBCDFDE}"/>
                </a:ext>
              </a:extLst>
            </p:cNvPr>
            <p:cNvSpPr txBox="1"/>
            <p:nvPr/>
          </p:nvSpPr>
          <p:spPr>
            <a:xfrm>
              <a:off x="3806722" y="3919606"/>
              <a:ext cx="1827331" cy="707886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lvl="1" algn="ctr"/>
              <a:r>
                <a:rPr lang="en-US" altLang="ko-KR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4</a:t>
              </a:r>
              <a:r>
                <a:rPr lang="ko-KR" altLang="en-US" sz="4000" b="1" dirty="0">
                  <a:ln w="12700">
                    <a:solidFill>
                      <a:srgbClr val="7030A0"/>
                    </a:solidFill>
                  </a:ln>
                  <a:solidFill>
                    <a:srgbClr val="7B14B4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주차</a:t>
              </a:r>
            </a:p>
          </p:txBody>
        </p: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E6C2D2EA-B05D-F7D2-4AB9-42AB26ABAAE5}"/>
              </a:ext>
            </a:extLst>
          </p:cNvPr>
          <p:cNvGrpSpPr/>
          <p:nvPr/>
        </p:nvGrpSpPr>
        <p:grpSpPr>
          <a:xfrm>
            <a:off x="7618533" y="4971486"/>
            <a:ext cx="644769" cy="375138"/>
            <a:chOff x="7819292" y="6518125"/>
            <a:chExt cx="644769" cy="375138"/>
          </a:xfrm>
        </p:grpSpPr>
        <p:sp>
          <p:nvSpPr>
            <p:cNvPr id="29" name="사각형: 둥근 모서리 28">
              <a:extLst>
                <a:ext uri="{FF2B5EF4-FFF2-40B4-BE49-F238E27FC236}">
                  <a16:creationId xmlns:a16="http://schemas.microsoft.com/office/drawing/2014/main" id="{5ABDA5C3-3728-135D-582A-A80A62FF1B8D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4048D009-B314-7C0F-1658-5E9D673F1351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976584-DE84-27A4-550E-6E0F912B3D65}"/>
              </a:ext>
            </a:extLst>
          </p:cNvPr>
          <p:cNvGrpSpPr/>
          <p:nvPr/>
        </p:nvGrpSpPr>
        <p:grpSpPr>
          <a:xfrm>
            <a:off x="10729057" y="4971486"/>
            <a:ext cx="644769" cy="375138"/>
            <a:chOff x="10949354" y="6596332"/>
            <a:chExt cx="644769" cy="375138"/>
          </a:xfrm>
        </p:grpSpPr>
        <p:sp>
          <p:nvSpPr>
            <p:cNvPr id="31" name="사각형: 둥근 모서리 30">
              <a:extLst>
                <a:ext uri="{FF2B5EF4-FFF2-40B4-BE49-F238E27FC236}">
                  <a16:creationId xmlns:a16="http://schemas.microsoft.com/office/drawing/2014/main" id="{2B0011C9-E1E8-930C-4B9E-94358003730C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BB11463-6E78-A8A6-EC18-B0D7B349445B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E99FF128-A51E-FAFD-BF7B-50F4B10539DE}"/>
              </a:ext>
            </a:extLst>
          </p:cNvPr>
          <p:cNvSpPr txBox="1"/>
          <p:nvPr/>
        </p:nvSpPr>
        <p:spPr>
          <a:xfrm>
            <a:off x="525342" y="5361916"/>
            <a:ext cx="2666266" cy="21280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오서현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성경퀴즈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대결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!!</a:t>
            </a: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찬양제목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알아맞추기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영어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성경암송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실내활동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lnSpc>
                <a:spcPct val="150000"/>
              </a:lnSpc>
              <a:buFont typeface="+mj-ea"/>
              <a:buAutoNum type="circleNumDbPlain"/>
            </a:pP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04A12F2-837D-0B04-A0D4-0879CCF1CFBA}"/>
              </a:ext>
            </a:extLst>
          </p:cNvPr>
          <p:cNvSpPr txBox="1"/>
          <p:nvPr/>
        </p:nvSpPr>
        <p:spPr>
          <a:xfrm>
            <a:off x="1718733" y="2124840"/>
            <a:ext cx="9364134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“All scripture is given by inspiration of God, and is profitable for doctrine, for reproof, for correction, for instruction in righteousness: ”</a:t>
            </a:r>
          </a:p>
          <a:p>
            <a:pPr algn="ctr"/>
            <a:r>
              <a:rPr lang="en-US" altLang="ko-KR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- 2 Timothy 3:16 -</a:t>
            </a:r>
            <a:endParaRPr lang="ko-KR" altLang="en-US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id="{C1AA50B7-6759-AA0F-4A84-39FF7E930361}"/>
              </a:ext>
            </a:extLst>
          </p:cNvPr>
          <p:cNvGrpSpPr/>
          <p:nvPr/>
        </p:nvGrpSpPr>
        <p:grpSpPr>
          <a:xfrm>
            <a:off x="7618533" y="6507333"/>
            <a:ext cx="644769" cy="375138"/>
            <a:chOff x="7819292" y="6518125"/>
            <a:chExt cx="644769" cy="375138"/>
          </a:xfrm>
        </p:grpSpPr>
        <p:sp>
          <p:nvSpPr>
            <p:cNvPr id="47" name="사각형: 둥근 모서리 46">
              <a:extLst>
                <a:ext uri="{FF2B5EF4-FFF2-40B4-BE49-F238E27FC236}">
                  <a16:creationId xmlns:a16="http://schemas.microsoft.com/office/drawing/2014/main" id="{7D44C8A6-C759-683B-EFC4-974EE0437BD6}"/>
                </a:ext>
              </a:extLst>
            </p:cNvPr>
            <p:cNvSpPr/>
            <p:nvPr/>
          </p:nvSpPr>
          <p:spPr>
            <a:xfrm>
              <a:off x="7819292" y="6518125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00206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B4819C00-A90B-D10B-1C1B-10A4EE161BF5}"/>
                </a:ext>
              </a:extLst>
            </p:cNvPr>
            <p:cNvSpPr txBox="1"/>
            <p:nvPr/>
          </p:nvSpPr>
          <p:spPr>
            <a:xfrm>
              <a:off x="7819292" y="6518125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49" name="그룹 48">
            <a:extLst>
              <a:ext uri="{FF2B5EF4-FFF2-40B4-BE49-F238E27FC236}">
                <a16:creationId xmlns:a16="http://schemas.microsoft.com/office/drawing/2014/main" id="{8C4FE28F-6435-FCB9-5612-8154D2CD91F6}"/>
              </a:ext>
            </a:extLst>
          </p:cNvPr>
          <p:cNvGrpSpPr/>
          <p:nvPr/>
        </p:nvGrpSpPr>
        <p:grpSpPr>
          <a:xfrm>
            <a:off x="10729057" y="6507333"/>
            <a:ext cx="644769" cy="375138"/>
            <a:chOff x="10949354" y="6596332"/>
            <a:chExt cx="644769" cy="375138"/>
          </a:xfrm>
        </p:grpSpPr>
        <p:sp>
          <p:nvSpPr>
            <p:cNvPr id="50" name="사각형: 둥근 모서리 49">
              <a:extLst>
                <a:ext uri="{FF2B5EF4-FFF2-40B4-BE49-F238E27FC236}">
                  <a16:creationId xmlns:a16="http://schemas.microsoft.com/office/drawing/2014/main" id="{2E99DBE4-5AD8-C881-86CB-291C7A8D23B7}"/>
                </a:ext>
              </a:extLst>
            </p:cNvPr>
            <p:cNvSpPr/>
            <p:nvPr/>
          </p:nvSpPr>
          <p:spPr>
            <a:xfrm>
              <a:off x="10949354" y="6596332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7B14B4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64F1BC78-57BD-1DE9-22F7-E157D7B7D7EF}"/>
                </a:ext>
              </a:extLst>
            </p:cNvPr>
            <p:cNvSpPr txBox="1"/>
            <p:nvPr/>
          </p:nvSpPr>
          <p:spPr>
            <a:xfrm>
              <a:off x="10949354" y="6596332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53" name="TextBox 52">
            <a:extLst>
              <a:ext uri="{FF2B5EF4-FFF2-40B4-BE49-F238E27FC236}">
                <a16:creationId xmlns:a16="http://schemas.microsoft.com/office/drawing/2014/main" id="{DB3F5CF9-F8DB-D493-7705-36EF090358C9}"/>
              </a:ext>
            </a:extLst>
          </p:cNvPr>
          <p:cNvSpPr txBox="1"/>
          <p:nvPr/>
        </p:nvSpPr>
        <p:spPr>
          <a:xfrm>
            <a:off x="6629769" y="5361916"/>
            <a:ext cx="2666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이의성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겁쟁이 아브라함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20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AEB65393-2CC4-7EB6-A405-5A01D7848835}"/>
              </a:ext>
            </a:extLst>
          </p:cNvPr>
          <p:cNvSpPr txBox="1"/>
          <p:nvPr/>
        </p:nvSpPr>
        <p:spPr>
          <a:xfrm>
            <a:off x="9706220" y="5346624"/>
            <a:ext cx="2666266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기도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유한나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(3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학년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)</a:t>
            </a:r>
          </a:p>
          <a:p>
            <a:pPr marL="270000" indent="-2880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아브라함의 믿음을 시험하신 하나님 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[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창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22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장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]</a:t>
            </a:r>
          </a:p>
          <a:p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781A40D4-81B8-D7BE-2D0E-FB9C224BD3B9}"/>
              </a:ext>
            </a:extLst>
          </p:cNvPr>
          <p:cNvSpPr txBox="1"/>
          <p:nvPr/>
        </p:nvSpPr>
        <p:spPr>
          <a:xfrm>
            <a:off x="6629769" y="6911499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 알록달록 미술활동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  <a:sym typeface="Wingdings" panose="05000000000000000000" pitchFamily="2" charset="2"/>
              </a:rPr>
              <a:t>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46D1CCE4-3CF3-C0E9-EF55-93AFAD476FA0}"/>
              </a:ext>
            </a:extLst>
          </p:cNvPr>
          <p:cNvSpPr txBox="1"/>
          <p:nvPr/>
        </p:nvSpPr>
        <p:spPr>
          <a:xfrm>
            <a:off x="9706220" y="6896207"/>
            <a:ext cx="266626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3429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영어 </a:t>
            </a:r>
            <a:r>
              <a:rPr lang="ko-KR" altLang="en-US" sz="1500" b="1" dirty="0" err="1">
                <a:latin typeface="말랑말랑 Bold" panose="020F0803000000000000" pitchFamily="50" charset="-127"/>
                <a:ea typeface="말랑말랑 Bold" panose="020F0803000000000000" pitchFamily="50" charset="-127"/>
              </a:rPr>
              <a:t>성경암송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 발표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  <a:p>
            <a:pPr marL="270000" indent="-342900"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활기찬 체육활동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~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B9D9556-760F-4430-84D7-B59E67FF5841}"/>
              </a:ext>
            </a:extLst>
          </p:cNvPr>
          <p:cNvSpPr txBox="1"/>
          <p:nvPr/>
        </p:nvSpPr>
        <p:spPr>
          <a:xfrm>
            <a:off x="1166935" y="3361082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latin typeface="말랑말랑 Bold" panose="020F0803000000000000"/>
                <a:ea typeface="말랑말랑 Bold" panose="020F0803000000000000"/>
              </a:rPr>
              <a:t>&lt; 5</a:t>
            </a:r>
            <a:r>
              <a:rPr lang="ko-KR" altLang="en-US" sz="1200" b="1" dirty="0">
                <a:latin typeface="말랑말랑 Bold" panose="020F0803000000000000"/>
                <a:ea typeface="말랑말랑 Bold" panose="020F0803000000000000"/>
              </a:rPr>
              <a:t>월 </a:t>
            </a:r>
            <a:r>
              <a:rPr lang="en-US" altLang="ko-KR" sz="1200" b="1" dirty="0">
                <a:latin typeface="말랑말랑 Bold" panose="020F0803000000000000"/>
                <a:ea typeface="말랑말랑 Bold" panose="020F0803000000000000"/>
              </a:rPr>
              <a:t>5</a:t>
            </a:r>
            <a:r>
              <a:rPr lang="ko-KR" altLang="en-US" sz="1200" b="1" dirty="0">
                <a:latin typeface="말랑말랑 Bold" panose="020F0803000000000000"/>
                <a:ea typeface="말랑말랑 Bold" panose="020F0803000000000000"/>
              </a:rPr>
              <a:t>일 </a:t>
            </a:r>
            <a:r>
              <a:rPr lang="en-US" altLang="ko-KR" sz="1200" b="1" dirty="0">
                <a:latin typeface="말랑말랑 Bold" panose="020F0803000000000000"/>
                <a:ea typeface="말랑말랑 Bold" panose="020F0803000000000000"/>
              </a:rPr>
              <a:t>&gt;</a:t>
            </a:r>
            <a:endParaRPr lang="ko-KR" altLang="en-US" sz="1200" b="1" dirty="0">
              <a:latin typeface="말랑말랑 Bold" panose="020F0803000000000000"/>
              <a:ea typeface="말랑말랑 Bold" panose="020F080300000000000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2A41E6F-E09E-B5B7-F941-F008C34B7537}"/>
              </a:ext>
            </a:extLst>
          </p:cNvPr>
          <p:cNvSpPr txBox="1"/>
          <p:nvPr/>
        </p:nvSpPr>
        <p:spPr>
          <a:xfrm>
            <a:off x="4283217" y="3366349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5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12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EAF148D-B434-6940-8622-A3AB0900BD56}"/>
              </a:ext>
            </a:extLst>
          </p:cNvPr>
          <p:cNvSpPr txBox="1"/>
          <p:nvPr/>
        </p:nvSpPr>
        <p:spPr>
          <a:xfrm>
            <a:off x="7414563" y="3376750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5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19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7971D49-2B2A-9A66-2640-3A3403221102}"/>
              </a:ext>
            </a:extLst>
          </p:cNvPr>
          <p:cNvSpPr txBox="1"/>
          <p:nvPr/>
        </p:nvSpPr>
        <p:spPr>
          <a:xfrm>
            <a:off x="10530845" y="3382017"/>
            <a:ext cx="1143000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b="1" dirty="0">
                <a:ea typeface="말랑말랑 Bold" panose="020F0803000000000000"/>
              </a:rPr>
              <a:t>&lt; 5</a:t>
            </a:r>
            <a:r>
              <a:rPr lang="ko-KR" altLang="en-US" sz="1200" b="1" dirty="0">
                <a:ea typeface="말랑말랑 Bold" panose="020F0803000000000000"/>
              </a:rPr>
              <a:t>월 </a:t>
            </a:r>
            <a:r>
              <a:rPr lang="en-US" altLang="ko-KR" sz="1200" b="1" dirty="0">
                <a:ea typeface="말랑말랑 Bold" panose="020F0803000000000000"/>
              </a:rPr>
              <a:t>26</a:t>
            </a:r>
            <a:r>
              <a:rPr lang="ko-KR" altLang="en-US" sz="1200" b="1" dirty="0">
                <a:ea typeface="말랑말랑 Bold" panose="020F0803000000000000"/>
              </a:rPr>
              <a:t>일 </a:t>
            </a:r>
            <a:r>
              <a:rPr lang="en-US" altLang="ko-KR" sz="1200" b="1" dirty="0">
                <a:ea typeface="말랑말랑 Bold" panose="020F0803000000000000"/>
              </a:rPr>
              <a:t>&gt;</a:t>
            </a:r>
            <a:endParaRPr lang="ko-KR" altLang="en-US" sz="1200" b="1" dirty="0">
              <a:ea typeface="말랑말랑 Bold" panose="020F0803000000000000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0A5A52FB-6D9E-C01E-CE8D-F0428EA38803}"/>
              </a:ext>
            </a:extLst>
          </p:cNvPr>
          <p:cNvSpPr/>
          <p:nvPr/>
        </p:nvSpPr>
        <p:spPr>
          <a:xfrm>
            <a:off x="308708" y="9081751"/>
            <a:ext cx="12184183" cy="367049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찬양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서로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서로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 인사해요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싹트네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예수님의 어린이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말씀대로만</a:t>
            </a:r>
          </a:p>
        </p:txBody>
      </p: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68D2CAC0-5410-E44C-D3ED-5EE2D3043852}"/>
              </a:ext>
            </a:extLst>
          </p:cNvPr>
          <p:cNvGrpSpPr/>
          <p:nvPr/>
        </p:nvGrpSpPr>
        <p:grpSpPr>
          <a:xfrm>
            <a:off x="1028202" y="4971486"/>
            <a:ext cx="644769" cy="375138"/>
            <a:chOff x="1406769" y="6506308"/>
            <a:chExt cx="644769" cy="375138"/>
          </a:xfrm>
        </p:grpSpPr>
        <p:sp>
          <p:nvSpPr>
            <p:cNvPr id="66" name="사각형: 둥근 모서리 65">
              <a:extLst>
                <a:ext uri="{FF2B5EF4-FFF2-40B4-BE49-F238E27FC236}">
                  <a16:creationId xmlns:a16="http://schemas.microsoft.com/office/drawing/2014/main" id="{2A6876EC-7C31-B83A-509F-B6CBAEE6449D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67" name="TextBox 66">
              <a:extLst>
                <a:ext uri="{FF2B5EF4-FFF2-40B4-BE49-F238E27FC236}">
                  <a16:creationId xmlns:a16="http://schemas.microsoft.com/office/drawing/2014/main" id="{5EF92D3F-F89A-5CB9-CDAA-D00E21D1BFA1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E1739BFB-38FD-33F0-3646-6CDB8D72A67F}"/>
              </a:ext>
            </a:extLst>
          </p:cNvPr>
          <p:cNvGrpSpPr/>
          <p:nvPr/>
        </p:nvGrpSpPr>
        <p:grpSpPr>
          <a:xfrm>
            <a:off x="1864449" y="4979132"/>
            <a:ext cx="644769" cy="375138"/>
            <a:chOff x="1406769" y="6506308"/>
            <a:chExt cx="644769" cy="375138"/>
          </a:xfrm>
        </p:grpSpPr>
        <p:sp>
          <p:nvSpPr>
            <p:cNvPr id="69" name="사각형: 둥근 모서리 68">
              <a:extLst>
                <a:ext uri="{FF2B5EF4-FFF2-40B4-BE49-F238E27FC236}">
                  <a16:creationId xmlns:a16="http://schemas.microsoft.com/office/drawing/2014/main" id="{2A068D2C-CEA3-13E7-DDA6-E0D3135E307F}"/>
                </a:ext>
              </a:extLst>
            </p:cNvPr>
            <p:cNvSpPr/>
            <p:nvPr/>
          </p:nvSpPr>
          <p:spPr>
            <a:xfrm>
              <a:off x="1406769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rgbClr val="C00000"/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4443B5A4-74EF-3710-4BDD-F403367B90F1}"/>
                </a:ext>
              </a:extLst>
            </p:cNvPr>
            <p:cNvSpPr txBox="1"/>
            <p:nvPr/>
          </p:nvSpPr>
          <p:spPr>
            <a:xfrm>
              <a:off x="140676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71" name="그룹 70">
            <a:extLst>
              <a:ext uri="{FF2B5EF4-FFF2-40B4-BE49-F238E27FC236}">
                <a16:creationId xmlns:a16="http://schemas.microsoft.com/office/drawing/2014/main" id="{1E46344D-8028-AD8C-0807-0D30800A4FE3}"/>
              </a:ext>
            </a:extLst>
          </p:cNvPr>
          <p:cNvGrpSpPr/>
          <p:nvPr/>
        </p:nvGrpSpPr>
        <p:grpSpPr>
          <a:xfrm>
            <a:off x="4126504" y="4958897"/>
            <a:ext cx="658447" cy="375138"/>
            <a:chOff x="4536831" y="6506308"/>
            <a:chExt cx="658447" cy="375138"/>
          </a:xfrm>
        </p:grpSpPr>
        <p:sp>
          <p:nvSpPr>
            <p:cNvPr id="72" name="사각형: 둥근 모서리 71">
              <a:extLst>
                <a:ext uri="{FF2B5EF4-FFF2-40B4-BE49-F238E27FC236}">
                  <a16:creationId xmlns:a16="http://schemas.microsoft.com/office/drawing/2014/main" id="{7FEE5B64-94D8-F61C-2F47-DE99088993BC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73" name="TextBox 72">
              <a:extLst>
                <a:ext uri="{FF2B5EF4-FFF2-40B4-BE49-F238E27FC236}">
                  <a16:creationId xmlns:a16="http://schemas.microsoft.com/office/drawing/2014/main" id="{62AC0239-288A-4C31-9418-9F827056B2BD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1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grpSp>
        <p:nvGrpSpPr>
          <p:cNvPr id="74" name="그룹 73">
            <a:extLst>
              <a:ext uri="{FF2B5EF4-FFF2-40B4-BE49-F238E27FC236}">
                <a16:creationId xmlns:a16="http://schemas.microsoft.com/office/drawing/2014/main" id="{DB3E0322-515D-C17D-0B9E-498ACDF1C66F}"/>
              </a:ext>
            </a:extLst>
          </p:cNvPr>
          <p:cNvGrpSpPr/>
          <p:nvPr/>
        </p:nvGrpSpPr>
        <p:grpSpPr>
          <a:xfrm>
            <a:off x="4997431" y="4958897"/>
            <a:ext cx="658447" cy="375138"/>
            <a:chOff x="4536831" y="6506308"/>
            <a:chExt cx="658447" cy="375138"/>
          </a:xfrm>
        </p:grpSpPr>
        <p:sp>
          <p:nvSpPr>
            <p:cNvPr id="75" name="사각형: 둥근 모서리 74">
              <a:extLst>
                <a:ext uri="{FF2B5EF4-FFF2-40B4-BE49-F238E27FC236}">
                  <a16:creationId xmlns:a16="http://schemas.microsoft.com/office/drawing/2014/main" id="{623FD64E-61FF-C962-DB4A-795F4A8FB0E5}"/>
                </a:ext>
              </a:extLst>
            </p:cNvPr>
            <p:cNvSpPr/>
            <p:nvPr/>
          </p:nvSpPr>
          <p:spPr>
            <a:xfrm>
              <a:off x="4536831" y="6506308"/>
              <a:ext cx="644769" cy="375138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/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312799FB-EF76-8E04-0250-FCB3D54D0402}"/>
                </a:ext>
              </a:extLst>
            </p:cNvPr>
            <p:cNvSpPr txBox="1"/>
            <p:nvPr/>
          </p:nvSpPr>
          <p:spPr>
            <a:xfrm>
              <a:off x="4550509" y="6506308"/>
              <a:ext cx="644769" cy="375138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ko-KR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2</a:t>
              </a:r>
              <a:r>
                <a:rPr lang="ko-KR" altLang="en-US" b="1" dirty="0">
                  <a:solidFill>
                    <a:schemeClr val="bg1"/>
                  </a:solidFill>
                  <a:latin typeface="말랑말랑 Bold" panose="020F0803000000000000" pitchFamily="50" charset="-127"/>
                  <a:ea typeface="말랑말랑 Bold" panose="020F0803000000000000" pitchFamily="50" charset="-127"/>
                </a:rPr>
                <a:t>부</a:t>
              </a:r>
            </a:p>
          </p:txBody>
        </p:sp>
      </p:grpSp>
      <p:sp>
        <p:nvSpPr>
          <p:cNvPr id="77" name="TextBox 76">
            <a:extLst>
              <a:ext uri="{FF2B5EF4-FFF2-40B4-BE49-F238E27FC236}">
                <a16:creationId xmlns:a16="http://schemas.microsoft.com/office/drawing/2014/main" id="{FBBD23D1-1FA2-477A-A951-F2A60FE5883A}"/>
              </a:ext>
            </a:extLst>
          </p:cNvPr>
          <p:cNvSpPr txBox="1"/>
          <p:nvPr/>
        </p:nvSpPr>
        <p:spPr>
          <a:xfrm>
            <a:off x="3331015" y="5346624"/>
            <a:ext cx="2666266" cy="396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0000" indent="-288000" algn="ctr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신나는 봄 운동회</a:t>
            </a:r>
            <a:r>
              <a:rPr lang="en-US" altLang="ko-KR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~ :&gt;</a:t>
            </a:r>
            <a:r>
              <a:rPr lang="ko-KR" altLang="en-US" sz="1500" b="1" dirty="0">
                <a:latin typeface="말랑말랑 Bold" panose="020F0803000000000000" pitchFamily="50" charset="-127"/>
                <a:ea typeface="말랑말랑 Bold" panose="020F0803000000000000" pitchFamily="50" charset="-127"/>
              </a:rPr>
              <a:t>♩</a:t>
            </a:r>
            <a:endParaRPr lang="en-US" altLang="ko-KR" sz="1500" b="1" dirty="0"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15173932-53E6-4FAA-6D20-1110D990FB69}"/>
              </a:ext>
            </a:extLst>
          </p:cNvPr>
          <p:cNvSpPr/>
          <p:nvPr/>
        </p:nvSpPr>
        <p:spPr>
          <a:xfrm>
            <a:off x="308708" y="8236370"/>
            <a:ext cx="12184183" cy="721538"/>
          </a:xfrm>
          <a:prstGeom prst="rect">
            <a:avLst/>
          </a:prstGeom>
          <a:solidFill>
            <a:srgbClr val="FFFAEB">
              <a:alpha val="30000"/>
            </a:srgbClr>
          </a:solidFill>
          <a:ln w="1905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섬김이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: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정영희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박정미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박하늘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김성민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이예원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공예진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배정빈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권순호</a:t>
            </a:r>
            <a:b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</a:b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차승규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김동혁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김인혜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이시언</a:t>
            </a:r>
            <a:r>
              <a:rPr lang="en-US" altLang="ko-KR" sz="1500" dirty="0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, </a:t>
            </a:r>
            <a:r>
              <a:rPr lang="ko-KR" altLang="en-US" sz="1500" dirty="0" err="1">
                <a:solidFill>
                  <a:schemeClr val="tx1"/>
                </a:solidFill>
                <a:latin typeface="말랑말랑 Bold" panose="020F0803000000000000" pitchFamily="50" charset="-127"/>
                <a:ea typeface="말랑말랑 Bold" panose="020F0803000000000000" pitchFamily="50" charset="-127"/>
              </a:rPr>
              <a:t>김사랑</a:t>
            </a:r>
            <a:endParaRPr lang="ko-KR" altLang="en-US" sz="1500" dirty="0">
              <a:solidFill>
                <a:schemeClr val="tx1"/>
              </a:solidFill>
              <a:latin typeface="말랑말랑 Bold" panose="020F0803000000000000" pitchFamily="50" charset="-127"/>
              <a:ea typeface="말랑말랑 Bold" panose="020F08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42518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481</TotalTime>
  <Words>830</Words>
  <Application>Microsoft Office PowerPoint</Application>
  <PresentationFormat>A3 용지(297x420mm)</PresentationFormat>
  <Paragraphs>185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말랑말랑 Bold</vt:lpstr>
      <vt:lpstr>휴먼둥근헤드라인</vt:lpstr>
      <vt:lpstr>Arial</vt:lpstr>
      <vt:lpstr>Calibri</vt:lpstr>
      <vt:lpstr>Calibri Light</vt:lpstr>
      <vt:lpstr>Office 테마</vt:lpstr>
      <vt:lpstr>초등 1부! 1월 계획안</vt:lpstr>
      <vt:lpstr>초등 1부! 2월 계획안</vt:lpstr>
      <vt:lpstr>초등 1부! 3월 계획안</vt:lpstr>
      <vt:lpstr>초등 1부! 4월 계획안</vt:lpstr>
      <vt:lpstr>초등 1부! 5월 계획안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초등 1부! 1월 계획표</dc:title>
  <dc:creator>SEUNG KYU CHA</dc:creator>
  <cp:lastModifiedBy>SEUNG KYU CHA</cp:lastModifiedBy>
  <cp:revision>47</cp:revision>
  <dcterms:created xsi:type="dcterms:W3CDTF">2024-01-03T09:22:22Z</dcterms:created>
  <dcterms:modified xsi:type="dcterms:W3CDTF">2024-05-04T23:44:47Z</dcterms:modified>
</cp:coreProperties>
</file>