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58" r:id="rId4"/>
    <p:sldId id="260" r:id="rId5"/>
  </p:sldIdLst>
  <p:sldSz cx="12801600" cy="9601200" type="A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14B4"/>
    <a:srgbClr val="FF5B5B"/>
    <a:srgbClr val="FFFAEB"/>
    <a:srgbClr val="FAF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47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568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66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5860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573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251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82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066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0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23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821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56CEB-8194-4C93-B7A5-49CED56193D9}" type="datetimeFigureOut">
              <a:rPr lang="ko-KR" altLang="en-US" smtClean="0"/>
              <a:t>2024-03-31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4763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80160" rtl="0" eaLnBrk="1" latinLnBrk="1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1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416051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516314" y="4971486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429114" y="5361916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기도하면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들어주시죠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정영희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새친구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환영 및 교사소개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 암송 및 꾸미기 활동♪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410439"/>
            <a:ext cx="9364134" cy="7463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풀은 마르고 꽃은 시드나 우리 하나님의 말씀은 </a:t>
            </a:r>
            <a:r>
              <a:rPr lang="ko-KR" altLang="en-US" sz="17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영원토록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서리라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하라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.”</a:t>
            </a:r>
          </a:p>
          <a:p>
            <a:pPr algn="ctr"/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이사야 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40:8 -</a:t>
            </a:r>
            <a:endParaRPr lang="ko-KR" altLang="en-US" sz="17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416051" y="7286386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516314" y="7286386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7286386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7286386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505565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나는야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주의 어린이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김동혁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에스더의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민족구하기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 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6,9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내 마음에 사랑이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이예원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52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일만에 예루살렘 성벽 세우기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느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1-2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찬양드리자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권순호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느부갓네살의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꿈을 해석한 다니엘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단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29114" y="7690552"/>
            <a:ext cx="2666266" cy="1089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실내 체육활동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함석문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간식타임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및 귀가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3505565" y="7675260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자기 소개 꾸미기♡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반별 모임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사진찍기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)♬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690552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까나페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만들기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</a:t>
            </a: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신나는 체육활동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!!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675260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베스트 예배자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보물찾기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체리티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7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052461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028202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126504" y="4958897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385600" y="6318669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 algn="ctr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전 성도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싱어롱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410439"/>
            <a:ext cx="9364134" cy="7463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“Heaven and earth shall pass away, but my words shall not pass away.”</a:t>
            </a:r>
          </a:p>
          <a:p>
            <a:pPr algn="ctr"/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마태복음 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24:35 -</a:t>
            </a:r>
            <a:endParaRPr lang="ko-KR" altLang="en-US" sz="17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864449" y="4979132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997431" y="4958897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7286386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7286386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484340" y="6318668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 algn="ctr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지역모임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781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순종의 사람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순종하는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아이될래요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김소율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믿음의 헌물을 드린 아벨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4:1~15]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찬양드리자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권예준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하나님이 하늘로 데려가신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에녹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4:16-5:24]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690552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 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675260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실내 놀이활동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25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1861438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3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66768" y="3399970"/>
            <a:ext cx="2330399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2794009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5225885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7656114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306959" y="3709017"/>
            <a:ext cx="1981059" cy="988176"/>
            <a:chOff x="447626" y="3797299"/>
            <a:chExt cx="2142439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447626" y="3976884"/>
              <a:ext cx="2067012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33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2783200" y="3692950"/>
            <a:ext cx="1961170" cy="988176"/>
            <a:chOff x="3649750" y="3797299"/>
            <a:chExt cx="2120934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649750" y="3976885"/>
              <a:ext cx="2097550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33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5215639" y="3692950"/>
            <a:ext cx="1969638" cy="988176"/>
            <a:chOff x="3640592" y="3797299"/>
            <a:chExt cx="213009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640592" y="3976885"/>
              <a:ext cx="2100138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33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7649211" y="3692950"/>
            <a:ext cx="1935768" cy="988176"/>
            <a:chOff x="3677221" y="3797299"/>
            <a:chExt cx="2093463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677221" y="3976885"/>
              <a:ext cx="2038655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33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752235" y="4967082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3635846" y="4967082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6074561" y="4967082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8031701" y="4967082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854564" y="2449653"/>
            <a:ext cx="9070992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“Heaven and earth shall pass away, but my words shall not pass away.”</a:t>
            </a:r>
          </a:p>
          <a:p>
            <a:pPr algn="ctr"/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마태복음 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24:35 -</a:t>
            </a:r>
            <a:endParaRPr lang="ko-KR" altLang="en-US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660712" y="4972197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3635846" y="7245217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6074561" y="7245217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8940210" y="4967082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2895485" y="5403126"/>
            <a:ext cx="2192948" cy="585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오혜성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5356185" y="5418418"/>
            <a:ext cx="2192948" cy="1098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이서은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노아의 홍수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  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7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64853" y="5397103"/>
            <a:ext cx="2257040" cy="585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주일학교 전체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김일성의 아이들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’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관람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2895485" y="7644575"/>
            <a:ext cx="2192948" cy="84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반별 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!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초등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부 꾸미기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단체사진 촬영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5356185" y="7659867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 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7757846" y="5416186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장아산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둘레길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산책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F675776-ADA6-4BED-4D3F-497E3FE07BC5}"/>
              </a:ext>
            </a:extLst>
          </p:cNvPr>
          <p:cNvSpPr/>
          <p:nvPr/>
        </p:nvSpPr>
        <p:spPr>
          <a:xfrm>
            <a:off x="10082741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1B96BB1B-8BA4-443C-6DED-A9FCC338E12D}"/>
              </a:ext>
            </a:extLst>
          </p:cNvPr>
          <p:cNvGrpSpPr/>
          <p:nvPr/>
        </p:nvGrpSpPr>
        <p:grpSpPr>
          <a:xfrm>
            <a:off x="10008125" y="3692950"/>
            <a:ext cx="2003496" cy="988176"/>
            <a:chOff x="3603980" y="3797299"/>
            <a:chExt cx="2166704" cy="952500"/>
          </a:xfrm>
        </p:grpSpPr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6D8FBED7-4AAB-06A2-D312-5FD717393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4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F356CF17-5FD1-9919-2E88-D2E7BFDB77BB}"/>
                </a:ext>
              </a:extLst>
            </p:cNvPr>
            <p:cNvSpPr txBox="1"/>
            <p:nvPr/>
          </p:nvSpPr>
          <p:spPr>
            <a:xfrm>
              <a:off x="3603980" y="3976885"/>
              <a:ext cx="2115114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chemeClr val="accent4">
                        <a:lumMod val="5000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5</a:t>
              </a:r>
              <a:r>
                <a:rPr lang="ko-KR" altLang="en-US" sz="3300" b="1" dirty="0">
                  <a:ln w="12700">
                    <a:solidFill>
                      <a:schemeClr val="accent4">
                        <a:lumMod val="5000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A2DCCFCB-11AF-9633-6FA8-D7F6A9D4B867}"/>
              </a:ext>
            </a:extLst>
          </p:cNvPr>
          <p:cNvGrpSpPr/>
          <p:nvPr/>
        </p:nvGrpSpPr>
        <p:grpSpPr>
          <a:xfrm>
            <a:off x="10925556" y="4967082"/>
            <a:ext cx="650630" cy="375138"/>
            <a:chOff x="10943493" y="6596332"/>
            <a:chExt cx="650630" cy="375138"/>
          </a:xfrm>
        </p:grpSpPr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E4DF71A3-D35C-BB6F-83AF-1EB68D66233A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251C9D0-86AC-C2AB-3263-34453FAFFF8C}"/>
                </a:ext>
              </a:extLst>
            </p:cNvPr>
            <p:cNvSpPr txBox="1"/>
            <p:nvPr/>
          </p:nvSpPr>
          <p:spPr>
            <a:xfrm>
              <a:off x="10943493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C03A879C-237F-6BC9-673C-53882BE1A5D7}"/>
              </a:ext>
            </a:extLst>
          </p:cNvPr>
          <p:cNvSpPr txBox="1"/>
          <p:nvPr/>
        </p:nvSpPr>
        <p:spPr>
          <a:xfrm>
            <a:off x="10178968" y="5403126"/>
            <a:ext cx="2192948" cy="1098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김택수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바벨탑사건   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11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758B058-5EF7-35D7-B264-163DA4FDBEFF}"/>
              </a:ext>
            </a:extLst>
          </p:cNvPr>
          <p:cNvSpPr txBox="1"/>
          <p:nvPr/>
        </p:nvSpPr>
        <p:spPr>
          <a:xfrm>
            <a:off x="10178968" y="7644575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D141B39C-894C-7027-EDBF-7F8B90D3EA82}"/>
              </a:ext>
            </a:extLst>
          </p:cNvPr>
          <p:cNvGrpSpPr/>
          <p:nvPr/>
        </p:nvGrpSpPr>
        <p:grpSpPr>
          <a:xfrm>
            <a:off x="10950127" y="7261284"/>
            <a:ext cx="650630" cy="375138"/>
            <a:chOff x="10943493" y="6596332"/>
            <a:chExt cx="650630" cy="375138"/>
          </a:xfrm>
        </p:grpSpPr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1271984E-1A0C-0015-B22E-0504D2A94DD5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AE73307F-A8B2-4242-A5DF-54C5215D4DFC}"/>
                </a:ext>
              </a:extLst>
            </p:cNvPr>
            <p:cNvSpPr txBox="1"/>
            <p:nvPr/>
          </p:nvSpPr>
          <p:spPr>
            <a:xfrm>
              <a:off x="10943493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80A1291-7403-6C48-DE39-21C1930A8AB0}"/>
              </a:ext>
            </a:extLst>
          </p:cNvPr>
          <p:cNvSpPr txBox="1"/>
          <p:nvPr/>
        </p:nvSpPr>
        <p:spPr>
          <a:xfrm>
            <a:off x="960467" y="3446081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3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71CA80F-C634-417D-C6BD-3E28A25AC06F}"/>
              </a:ext>
            </a:extLst>
          </p:cNvPr>
          <p:cNvSpPr txBox="1"/>
          <p:nvPr/>
        </p:nvSpPr>
        <p:spPr>
          <a:xfrm>
            <a:off x="3396231" y="3425468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10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933B233-AAEB-5762-586E-5892CFBBF244}"/>
              </a:ext>
            </a:extLst>
          </p:cNvPr>
          <p:cNvSpPr txBox="1"/>
          <p:nvPr/>
        </p:nvSpPr>
        <p:spPr>
          <a:xfrm>
            <a:off x="5818454" y="3438048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17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5932614-9818-9565-8DB8-6A1CAADD578C}"/>
              </a:ext>
            </a:extLst>
          </p:cNvPr>
          <p:cNvSpPr txBox="1"/>
          <p:nvPr/>
        </p:nvSpPr>
        <p:spPr>
          <a:xfrm>
            <a:off x="8282820" y="3442124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885797A-87F3-7568-52E4-3F34B0D68B64}"/>
              </a:ext>
            </a:extLst>
          </p:cNvPr>
          <p:cNvSpPr txBox="1"/>
          <p:nvPr/>
        </p:nvSpPr>
        <p:spPr>
          <a:xfrm>
            <a:off x="10676440" y="344903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31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CB11F03-5499-C078-605C-2D74BE0AB889}"/>
              </a:ext>
            </a:extLst>
          </p:cNvPr>
          <p:cNvSpPr/>
          <p:nvPr/>
        </p:nvSpPr>
        <p:spPr>
          <a:xfrm>
            <a:off x="366767" y="9081751"/>
            <a:ext cx="12046374" cy="367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날 만드심이라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걸작품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너와 나의 모습이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순종의 사람</a:t>
            </a:r>
          </a:p>
        </p:txBody>
      </p:sp>
    </p:spTree>
    <p:extLst>
      <p:ext uri="{BB962C8B-B14F-4D97-AF65-F5344CB8AC3E}">
        <p14:creationId xmlns:p14="http://schemas.microsoft.com/office/powerpoint/2010/main" val="415793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4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1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416051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516314" y="4971486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429114" y="5361916"/>
            <a:ext cx="2666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박필수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아브라함을 부르신 하나님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391204"/>
            <a:ext cx="9364134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우리는 믿음으로 걷고 보는 것으로 걷지 </a:t>
            </a:r>
            <a:r>
              <a:rPr lang="ko-KR" altLang="en-US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아니하노라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.”</a:t>
            </a:r>
          </a:p>
          <a:p>
            <a:pPr algn="ctr"/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고린도후서 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5:7 -</a:t>
            </a:r>
            <a:endParaRPr lang="ko-KR" altLang="en-US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416051" y="6922973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516314" y="6922973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6922973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6922973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505565" y="5346624"/>
            <a:ext cx="26662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이하솜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김민우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롯 구출작전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14-15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정아윤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29114" y="7327139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아자아자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♬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3505565" y="7311847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으쌰으쌰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♪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골든벨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및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성경찾기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327139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최선다해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♩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311847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드레스 리허설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&lt; 4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월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7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일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&gt;</a:t>
            </a:r>
            <a:endParaRPr lang="ko-KR" altLang="en-US" sz="1200" b="1" dirty="0">
              <a:latin typeface="말랑말랑 Bold" panose="020F0803000000000000"/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0A5A52FB-6D9E-C01E-CE8D-F0428EA38803}"/>
              </a:ext>
            </a:extLst>
          </p:cNvPr>
          <p:cNvSpPr/>
          <p:nvPr/>
        </p:nvSpPr>
        <p:spPr>
          <a:xfrm>
            <a:off x="366767" y="9081751"/>
            <a:ext cx="12046374" cy="367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똑똑똑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예수님 사랑하심은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아름다운 마음들이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그 나라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갈때에</a:t>
            </a:r>
            <a:endParaRPr lang="ko-KR" altLang="en-US" sz="1500" dirty="0">
              <a:solidFill>
                <a:schemeClr val="tx1"/>
              </a:solidFill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8579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220</TotalTime>
  <Words>628</Words>
  <Application>Microsoft Office PowerPoint</Application>
  <PresentationFormat>A3 용지(297x420mm)</PresentationFormat>
  <Paragraphs>144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말랑말랑 Bold</vt:lpstr>
      <vt:lpstr>휴먼둥근헤드라인</vt:lpstr>
      <vt:lpstr>Arial</vt:lpstr>
      <vt:lpstr>Calibri</vt:lpstr>
      <vt:lpstr>Calibri Light</vt:lpstr>
      <vt:lpstr>Office 테마</vt:lpstr>
      <vt:lpstr>초등 1부! 1월 계획안</vt:lpstr>
      <vt:lpstr>초등 1부! 2월 계획안</vt:lpstr>
      <vt:lpstr>초등 1부! 3월 계획안</vt:lpstr>
      <vt:lpstr>초등 1부! 4월 계획안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초등 1부! 1월 계획표</dc:title>
  <dc:creator>SEUNG KYU CHA</dc:creator>
  <cp:lastModifiedBy>SEUNG KYU CHA</cp:lastModifiedBy>
  <cp:revision>37</cp:revision>
  <dcterms:created xsi:type="dcterms:W3CDTF">2024-01-03T09:22:22Z</dcterms:created>
  <dcterms:modified xsi:type="dcterms:W3CDTF">2024-03-31T11:56:15Z</dcterms:modified>
</cp:coreProperties>
</file>