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handoutMasterIdLst>
    <p:handoutMasterId r:id="rId40"/>
  </p:handoutMasterIdLst>
  <p:sldIdLst>
    <p:sldId id="256" r:id="rId2"/>
    <p:sldId id="973" r:id="rId3"/>
    <p:sldId id="974" r:id="rId4"/>
    <p:sldId id="976" r:id="rId5"/>
    <p:sldId id="959" r:id="rId6"/>
    <p:sldId id="957" r:id="rId7"/>
    <p:sldId id="958" r:id="rId8"/>
    <p:sldId id="961" r:id="rId9"/>
    <p:sldId id="960" r:id="rId10"/>
    <p:sldId id="962" r:id="rId11"/>
    <p:sldId id="964" r:id="rId12"/>
    <p:sldId id="963" r:id="rId13"/>
    <p:sldId id="965" r:id="rId14"/>
    <p:sldId id="968" r:id="rId15"/>
    <p:sldId id="966" r:id="rId16"/>
    <p:sldId id="967" r:id="rId17"/>
    <p:sldId id="949" r:id="rId18"/>
    <p:sldId id="950" r:id="rId19"/>
    <p:sldId id="951" r:id="rId20"/>
    <p:sldId id="952" r:id="rId21"/>
    <p:sldId id="561" r:id="rId22"/>
    <p:sldId id="969" r:id="rId23"/>
    <p:sldId id="977" r:id="rId24"/>
    <p:sldId id="972" r:id="rId25"/>
    <p:sldId id="986" r:id="rId26"/>
    <p:sldId id="978" r:id="rId27"/>
    <p:sldId id="981" r:id="rId28"/>
    <p:sldId id="979" r:id="rId29"/>
    <p:sldId id="980" r:id="rId30"/>
    <p:sldId id="970" r:id="rId31"/>
    <p:sldId id="987" r:id="rId32"/>
    <p:sldId id="988" r:id="rId33"/>
    <p:sldId id="982" r:id="rId34"/>
    <p:sldId id="975" r:id="rId35"/>
    <p:sldId id="984" r:id="rId36"/>
    <p:sldId id="983" r:id="rId37"/>
    <p:sldId id="985" r:id="rId38"/>
  </p:sldIdLst>
  <p:sldSz cx="9144000" cy="5143500" type="screen16x9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432394-5A70-487F-A8E9-22C3197ED4A0}" v="137" dt="2023-11-24T07:17:04.8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1" autoAdjust="0"/>
    <p:restoredTop sz="94673" autoAdjust="0"/>
  </p:normalViewPr>
  <p:slideViewPr>
    <p:cSldViewPr>
      <p:cViewPr varScale="1">
        <p:scale>
          <a:sx n="200" d="100"/>
          <a:sy n="200" d="100"/>
        </p:scale>
        <p:origin x="156" y="5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3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4" d="100"/>
        <a:sy n="174" d="100"/>
      </p:scale>
      <p:origin x="0" y="2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gsoo Jung" userId="416744f8aa7b03ac" providerId="LiveId" clId="{DE432394-5A70-487F-A8E9-22C3197ED4A0}"/>
    <pc:docChg chg="undo custSel addSld delSld modSld sldOrd">
      <pc:chgData name="Dongsoo Jung" userId="416744f8aa7b03ac" providerId="LiveId" clId="{DE432394-5A70-487F-A8E9-22C3197ED4A0}" dt="2023-11-24T07:17:41.915" v="873" actId="255"/>
      <pc:docMkLst>
        <pc:docMk/>
      </pc:docMkLst>
      <pc:sldChg chg="addSp modSp add mod ord">
        <pc:chgData name="Dongsoo Jung" userId="416744f8aa7b03ac" providerId="LiveId" clId="{DE432394-5A70-487F-A8E9-22C3197ED4A0}" dt="2023-11-24T06:25:43.468" v="655" actId="208"/>
        <pc:sldMkLst>
          <pc:docMk/>
          <pc:sldMk cId="0" sldId="256"/>
        </pc:sldMkLst>
        <pc:spChg chg="add mod">
          <ac:chgData name="Dongsoo Jung" userId="416744f8aa7b03ac" providerId="LiveId" clId="{DE432394-5A70-487F-A8E9-22C3197ED4A0}" dt="2023-11-24T06:25:43.468" v="655" actId="208"/>
          <ac:spMkLst>
            <pc:docMk/>
            <pc:sldMk cId="0" sldId="256"/>
            <ac:spMk id="2" creationId="{D6E8FA3E-6A02-31A0-04FC-08B8DD074E5F}"/>
          </ac:spMkLst>
        </pc:spChg>
        <pc:spChg chg="add mod">
          <ac:chgData name="Dongsoo Jung" userId="416744f8aa7b03ac" providerId="LiveId" clId="{DE432394-5A70-487F-A8E9-22C3197ED4A0}" dt="2023-11-24T01:38:41.915" v="178" actId="1076"/>
          <ac:spMkLst>
            <pc:docMk/>
            <pc:sldMk cId="0" sldId="256"/>
            <ac:spMk id="3" creationId="{00C0BDAF-8159-615C-7A56-0A01529CEB8A}"/>
          </ac:spMkLst>
        </pc:spChg>
        <pc:spChg chg="add mod">
          <ac:chgData name="Dongsoo Jung" userId="416744f8aa7b03ac" providerId="LiveId" clId="{DE432394-5A70-487F-A8E9-22C3197ED4A0}" dt="2023-11-24T01:38:52.665" v="181" actId="1076"/>
          <ac:spMkLst>
            <pc:docMk/>
            <pc:sldMk cId="0" sldId="256"/>
            <ac:spMk id="4" creationId="{9B4E0017-33B6-635F-C948-7DCA3EE954C3}"/>
          </ac:spMkLst>
        </pc:spChg>
        <pc:spChg chg="add mod">
          <ac:chgData name="Dongsoo Jung" userId="416744f8aa7b03ac" providerId="LiveId" clId="{DE432394-5A70-487F-A8E9-22C3197ED4A0}" dt="2023-11-24T01:39:07.809" v="183" actId="1076"/>
          <ac:spMkLst>
            <pc:docMk/>
            <pc:sldMk cId="0" sldId="256"/>
            <ac:spMk id="5" creationId="{E094C66D-EF2E-2021-6020-4CDE1458C2CF}"/>
          </ac:spMkLst>
        </pc:spChg>
        <pc:spChg chg="add mod">
          <ac:chgData name="Dongsoo Jung" userId="416744f8aa7b03ac" providerId="LiveId" clId="{DE432394-5A70-487F-A8E9-22C3197ED4A0}" dt="2023-11-24T01:39:32.146" v="187" actId="208"/>
          <ac:spMkLst>
            <pc:docMk/>
            <pc:sldMk cId="0" sldId="256"/>
            <ac:spMk id="6" creationId="{892737D9-7F68-B9E8-5CCA-546F8D61615C}"/>
          </ac:spMkLst>
        </pc:spChg>
      </pc:sldChg>
      <pc:sldChg chg="modSp add mod">
        <pc:chgData name="Dongsoo Jung" userId="416744f8aa7b03ac" providerId="LiveId" clId="{DE432394-5A70-487F-A8E9-22C3197ED4A0}" dt="2023-11-24T01:58:34.646" v="237" actId="207"/>
        <pc:sldMkLst>
          <pc:docMk/>
          <pc:sldMk cId="1090981493" sldId="561"/>
        </pc:sldMkLst>
        <pc:spChg chg="mod">
          <ac:chgData name="Dongsoo Jung" userId="416744f8aa7b03ac" providerId="LiveId" clId="{DE432394-5A70-487F-A8E9-22C3197ED4A0}" dt="2023-11-24T01:57:26.833" v="223" actId="6549"/>
          <ac:spMkLst>
            <pc:docMk/>
            <pc:sldMk cId="1090981493" sldId="561"/>
            <ac:spMk id="5" creationId="{00000000-0000-0000-0000-000000000000}"/>
          </ac:spMkLst>
        </pc:spChg>
        <pc:spChg chg="mod">
          <ac:chgData name="Dongsoo Jung" userId="416744f8aa7b03ac" providerId="LiveId" clId="{DE432394-5A70-487F-A8E9-22C3197ED4A0}" dt="2023-11-24T01:58:34.646" v="237" actId="207"/>
          <ac:spMkLst>
            <pc:docMk/>
            <pc:sldMk cId="1090981493" sldId="561"/>
            <ac:spMk id="9" creationId="{00000000-0000-0000-0000-000000000000}"/>
          </ac:spMkLst>
        </pc:spChg>
      </pc:sldChg>
      <pc:sldChg chg="del">
        <pc:chgData name="Dongsoo Jung" userId="416744f8aa7b03ac" providerId="LiveId" clId="{DE432394-5A70-487F-A8E9-22C3197ED4A0}" dt="2023-11-23T08:15:39.013" v="104" actId="47"/>
        <pc:sldMkLst>
          <pc:docMk/>
          <pc:sldMk cId="1801993873" sldId="946"/>
        </pc:sldMkLst>
      </pc:sldChg>
      <pc:sldChg chg="del">
        <pc:chgData name="Dongsoo Jung" userId="416744f8aa7b03ac" providerId="LiveId" clId="{DE432394-5A70-487F-A8E9-22C3197ED4A0}" dt="2023-11-23T08:15:39.013" v="104" actId="47"/>
        <pc:sldMkLst>
          <pc:docMk/>
          <pc:sldMk cId="47692851" sldId="947"/>
        </pc:sldMkLst>
      </pc:sldChg>
      <pc:sldChg chg="del">
        <pc:chgData name="Dongsoo Jung" userId="416744f8aa7b03ac" providerId="LiveId" clId="{DE432394-5A70-487F-A8E9-22C3197ED4A0}" dt="2023-11-23T08:15:39.013" v="104" actId="47"/>
        <pc:sldMkLst>
          <pc:docMk/>
          <pc:sldMk cId="317055392" sldId="948"/>
        </pc:sldMkLst>
      </pc:sldChg>
      <pc:sldChg chg="addSp delSp modSp add del mod ord">
        <pc:chgData name="Dongsoo Jung" userId="416744f8aa7b03ac" providerId="LiveId" clId="{DE432394-5A70-487F-A8E9-22C3197ED4A0}" dt="2023-11-24T01:53:21.310" v="201" actId="47"/>
        <pc:sldMkLst>
          <pc:docMk/>
          <pc:sldMk cId="2372239226" sldId="949"/>
        </pc:sldMkLst>
        <pc:spChg chg="add del">
          <ac:chgData name="Dongsoo Jung" userId="416744f8aa7b03ac" providerId="LiveId" clId="{DE432394-5A70-487F-A8E9-22C3197ED4A0}" dt="2023-11-24T01:36:37.526" v="163" actId="22"/>
          <ac:spMkLst>
            <pc:docMk/>
            <pc:sldMk cId="2372239226" sldId="949"/>
            <ac:spMk id="4" creationId="{D58942A8-144A-81EC-B4E6-07589F2FECBE}"/>
          </ac:spMkLst>
        </pc:spChg>
        <pc:spChg chg="del">
          <ac:chgData name="Dongsoo Jung" userId="416744f8aa7b03ac" providerId="LiveId" clId="{DE432394-5A70-487F-A8E9-22C3197ED4A0}" dt="2023-11-23T06:15:33.702" v="6" actId="478"/>
          <ac:spMkLst>
            <pc:docMk/>
            <pc:sldMk cId="2372239226" sldId="949"/>
            <ac:spMk id="8" creationId="{27C4AC13-8B24-EE04-EB6C-6E937956D92B}"/>
          </ac:spMkLst>
        </pc:spChg>
        <pc:spChg chg="add del">
          <ac:chgData name="Dongsoo Jung" userId="416744f8aa7b03ac" providerId="LiveId" clId="{DE432394-5A70-487F-A8E9-22C3197ED4A0}" dt="2023-11-24T01:36:57.029" v="165" actId="22"/>
          <ac:spMkLst>
            <pc:docMk/>
            <pc:sldMk cId="2372239226" sldId="949"/>
            <ac:spMk id="9" creationId="{6432FC58-B76B-0700-5912-40BC61F79954}"/>
          </ac:spMkLst>
        </pc:spChg>
        <pc:picChg chg="del">
          <ac:chgData name="Dongsoo Jung" userId="416744f8aa7b03ac" providerId="LiveId" clId="{DE432394-5A70-487F-A8E9-22C3197ED4A0}" dt="2023-11-23T06:15:30.627" v="5" actId="478"/>
          <ac:picMkLst>
            <pc:docMk/>
            <pc:sldMk cId="2372239226" sldId="949"/>
            <ac:picMk id="4" creationId="{52F920E2-BC66-F77C-759D-9FE64156A4D6}"/>
          </ac:picMkLst>
        </pc:picChg>
        <pc:picChg chg="add mod">
          <ac:chgData name="Dongsoo Jung" userId="416744f8aa7b03ac" providerId="LiveId" clId="{DE432394-5A70-487F-A8E9-22C3197ED4A0}" dt="2023-11-23T06:15:56.769" v="9" actId="962"/>
          <ac:picMkLst>
            <pc:docMk/>
            <pc:sldMk cId="2372239226" sldId="949"/>
            <ac:picMk id="6" creationId="{D32AB8AA-8C0F-F77E-3C39-A4824DD132F8}"/>
          </ac:picMkLst>
        </pc:picChg>
      </pc:sldChg>
      <pc:sldChg chg="add">
        <pc:chgData name="Dongsoo Jung" userId="416744f8aa7b03ac" providerId="LiveId" clId="{DE432394-5A70-487F-A8E9-22C3197ED4A0}" dt="2023-11-24T01:53:26.356" v="202"/>
        <pc:sldMkLst>
          <pc:docMk/>
          <pc:sldMk cId="2827761002" sldId="949"/>
        </pc:sldMkLst>
      </pc:sldChg>
      <pc:sldChg chg="addSp delSp modSp add del mod">
        <pc:chgData name="Dongsoo Jung" userId="416744f8aa7b03ac" providerId="LiveId" clId="{DE432394-5A70-487F-A8E9-22C3197ED4A0}" dt="2023-11-24T01:52:00.312" v="199" actId="47"/>
        <pc:sldMkLst>
          <pc:docMk/>
          <pc:sldMk cId="586230640" sldId="950"/>
        </pc:sldMkLst>
        <pc:picChg chg="del">
          <ac:chgData name="Dongsoo Jung" userId="416744f8aa7b03ac" providerId="LiveId" clId="{DE432394-5A70-487F-A8E9-22C3197ED4A0}" dt="2023-11-23T06:16:04.389" v="10" actId="478"/>
          <ac:picMkLst>
            <pc:docMk/>
            <pc:sldMk cId="586230640" sldId="950"/>
            <ac:picMk id="4" creationId="{52F920E2-BC66-F77C-759D-9FE64156A4D6}"/>
          </ac:picMkLst>
        </pc:picChg>
        <pc:picChg chg="add mod">
          <ac:chgData name="Dongsoo Jung" userId="416744f8aa7b03ac" providerId="LiveId" clId="{DE432394-5A70-487F-A8E9-22C3197ED4A0}" dt="2023-11-23T06:16:18.619" v="13" actId="962"/>
          <ac:picMkLst>
            <pc:docMk/>
            <pc:sldMk cId="586230640" sldId="950"/>
            <ac:picMk id="6" creationId="{4A8C94ED-2216-9FCD-B389-16D0D3F5038A}"/>
          </ac:picMkLst>
        </pc:picChg>
      </pc:sldChg>
      <pc:sldChg chg="add">
        <pc:chgData name="Dongsoo Jung" userId="416744f8aa7b03ac" providerId="LiveId" clId="{DE432394-5A70-487F-A8E9-22C3197ED4A0}" dt="2023-11-24T01:52:16.269" v="200"/>
        <pc:sldMkLst>
          <pc:docMk/>
          <pc:sldMk cId="2537989789" sldId="950"/>
        </pc:sldMkLst>
      </pc:sldChg>
      <pc:sldChg chg="addSp delSp modSp add del mod">
        <pc:chgData name="Dongsoo Jung" userId="416744f8aa7b03ac" providerId="LiveId" clId="{DE432394-5A70-487F-A8E9-22C3197ED4A0}" dt="2023-11-24T01:52:00.312" v="199" actId="47"/>
        <pc:sldMkLst>
          <pc:docMk/>
          <pc:sldMk cId="1026756492" sldId="951"/>
        </pc:sldMkLst>
        <pc:picChg chg="del">
          <ac:chgData name="Dongsoo Jung" userId="416744f8aa7b03ac" providerId="LiveId" clId="{DE432394-5A70-487F-A8E9-22C3197ED4A0}" dt="2023-11-23T06:16:22.206" v="14" actId="478"/>
          <ac:picMkLst>
            <pc:docMk/>
            <pc:sldMk cId="1026756492" sldId="951"/>
            <ac:picMk id="4" creationId="{52F920E2-BC66-F77C-759D-9FE64156A4D6}"/>
          </ac:picMkLst>
        </pc:picChg>
        <pc:picChg chg="add mod">
          <ac:chgData name="Dongsoo Jung" userId="416744f8aa7b03ac" providerId="LiveId" clId="{DE432394-5A70-487F-A8E9-22C3197ED4A0}" dt="2023-11-23T06:16:34.737" v="17" actId="962"/>
          <ac:picMkLst>
            <pc:docMk/>
            <pc:sldMk cId="1026756492" sldId="951"/>
            <ac:picMk id="6" creationId="{B7ACFE97-31DD-D1DF-0B07-0B69E7F65320}"/>
          </ac:picMkLst>
        </pc:picChg>
      </pc:sldChg>
      <pc:sldChg chg="add">
        <pc:chgData name="Dongsoo Jung" userId="416744f8aa7b03ac" providerId="LiveId" clId="{DE432394-5A70-487F-A8E9-22C3197ED4A0}" dt="2023-11-24T01:52:16.269" v="200"/>
        <pc:sldMkLst>
          <pc:docMk/>
          <pc:sldMk cId="2456013014" sldId="951"/>
        </pc:sldMkLst>
      </pc:sldChg>
      <pc:sldChg chg="add">
        <pc:chgData name="Dongsoo Jung" userId="416744f8aa7b03ac" providerId="LiveId" clId="{DE432394-5A70-487F-A8E9-22C3197ED4A0}" dt="2023-11-24T01:52:16.269" v="200"/>
        <pc:sldMkLst>
          <pc:docMk/>
          <pc:sldMk cId="1684156164" sldId="952"/>
        </pc:sldMkLst>
      </pc:sldChg>
      <pc:sldChg chg="addSp delSp modSp add del mod">
        <pc:chgData name="Dongsoo Jung" userId="416744f8aa7b03ac" providerId="LiveId" clId="{DE432394-5A70-487F-A8E9-22C3197ED4A0}" dt="2023-11-24T01:52:00.312" v="199" actId="47"/>
        <pc:sldMkLst>
          <pc:docMk/>
          <pc:sldMk cId="2192537405" sldId="952"/>
        </pc:sldMkLst>
        <pc:picChg chg="del">
          <ac:chgData name="Dongsoo Jung" userId="416744f8aa7b03ac" providerId="LiveId" clId="{DE432394-5A70-487F-A8E9-22C3197ED4A0}" dt="2023-11-23T06:16:38.229" v="18" actId="478"/>
          <ac:picMkLst>
            <pc:docMk/>
            <pc:sldMk cId="2192537405" sldId="952"/>
            <ac:picMk id="4" creationId="{52F920E2-BC66-F77C-759D-9FE64156A4D6}"/>
          </ac:picMkLst>
        </pc:picChg>
        <pc:picChg chg="add mod">
          <ac:chgData name="Dongsoo Jung" userId="416744f8aa7b03ac" providerId="LiveId" clId="{DE432394-5A70-487F-A8E9-22C3197ED4A0}" dt="2023-11-23T06:16:59.219" v="21" actId="962"/>
          <ac:picMkLst>
            <pc:docMk/>
            <pc:sldMk cId="2192537405" sldId="952"/>
            <ac:picMk id="6" creationId="{D3CDD42D-801E-95DE-8353-51AF7A9FD2E9}"/>
          </ac:picMkLst>
        </pc:picChg>
      </pc:sldChg>
      <pc:sldChg chg="addSp delSp modSp add del mod">
        <pc:chgData name="Dongsoo Jung" userId="416744f8aa7b03ac" providerId="LiveId" clId="{DE432394-5A70-487F-A8E9-22C3197ED4A0}" dt="2023-11-24T01:41:52.335" v="190" actId="47"/>
        <pc:sldMkLst>
          <pc:docMk/>
          <pc:sldMk cId="576737909" sldId="953"/>
        </pc:sldMkLst>
        <pc:spChg chg="del">
          <ac:chgData name="Dongsoo Jung" userId="416744f8aa7b03ac" providerId="LiveId" clId="{DE432394-5A70-487F-A8E9-22C3197ED4A0}" dt="2023-11-23T06:26:41.990" v="25" actId="478"/>
          <ac:spMkLst>
            <pc:docMk/>
            <pc:sldMk cId="576737909" sldId="953"/>
            <ac:spMk id="8" creationId="{27C4AC13-8B24-EE04-EB6C-6E937956D92B}"/>
          </ac:spMkLst>
        </pc:spChg>
        <pc:picChg chg="del">
          <ac:chgData name="Dongsoo Jung" userId="416744f8aa7b03ac" providerId="LiveId" clId="{DE432394-5A70-487F-A8E9-22C3197ED4A0}" dt="2023-11-23T06:26:39.638" v="24" actId="478"/>
          <ac:picMkLst>
            <pc:docMk/>
            <pc:sldMk cId="576737909" sldId="953"/>
            <ac:picMk id="4" creationId="{52F920E2-BC66-F77C-759D-9FE64156A4D6}"/>
          </ac:picMkLst>
        </pc:picChg>
        <pc:picChg chg="add mod">
          <ac:chgData name="Dongsoo Jung" userId="416744f8aa7b03ac" providerId="LiveId" clId="{DE432394-5A70-487F-A8E9-22C3197ED4A0}" dt="2023-11-23T06:27:12.612" v="36" actId="1037"/>
          <ac:picMkLst>
            <pc:docMk/>
            <pc:sldMk cId="576737909" sldId="953"/>
            <ac:picMk id="6" creationId="{E757762E-E6F1-46F6-530D-54B9BF738402}"/>
          </ac:picMkLst>
        </pc:picChg>
      </pc:sldChg>
      <pc:sldChg chg="add del">
        <pc:chgData name="Dongsoo Jung" userId="416744f8aa7b03ac" providerId="LiveId" clId="{DE432394-5A70-487F-A8E9-22C3197ED4A0}" dt="2023-11-24T01:42:34.249" v="193" actId="47"/>
        <pc:sldMkLst>
          <pc:docMk/>
          <pc:sldMk cId="1881687322" sldId="953"/>
        </pc:sldMkLst>
      </pc:sldChg>
      <pc:sldChg chg="add del">
        <pc:chgData name="Dongsoo Jung" userId="416744f8aa7b03ac" providerId="LiveId" clId="{DE432394-5A70-487F-A8E9-22C3197ED4A0}" dt="2023-11-24T01:42:34.249" v="193" actId="47"/>
        <pc:sldMkLst>
          <pc:docMk/>
          <pc:sldMk cId="1593603461" sldId="954"/>
        </pc:sldMkLst>
      </pc:sldChg>
      <pc:sldChg chg="addSp modSp add del mod">
        <pc:chgData name="Dongsoo Jung" userId="416744f8aa7b03ac" providerId="LiveId" clId="{DE432394-5A70-487F-A8E9-22C3197ED4A0}" dt="2023-11-24T01:41:52.335" v="190" actId="47"/>
        <pc:sldMkLst>
          <pc:docMk/>
          <pc:sldMk cId="3910357801" sldId="954"/>
        </pc:sldMkLst>
        <pc:picChg chg="add mod">
          <ac:chgData name="Dongsoo Jung" userId="416744f8aa7b03ac" providerId="LiveId" clId="{DE432394-5A70-487F-A8E9-22C3197ED4A0}" dt="2023-11-23T06:27:45.461" v="43" actId="1037"/>
          <ac:picMkLst>
            <pc:docMk/>
            <pc:sldMk cId="3910357801" sldId="954"/>
            <ac:picMk id="4" creationId="{2D17D337-FFB2-FBF0-E208-519A030FB0A4}"/>
          </ac:picMkLst>
        </pc:picChg>
      </pc:sldChg>
      <pc:sldChg chg="add del">
        <pc:chgData name="Dongsoo Jung" userId="416744f8aa7b03ac" providerId="LiveId" clId="{DE432394-5A70-487F-A8E9-22C3197ED4A0}" dt="2023-11-24T01:42:34.249" v="193" actId="47"/>
        <pc:sldMkLst>
          <pc:docMk/>
          <pc:sldMk cId="2944472913" sldId="955"/>
        </pc:sldMkLst>
      </pc:sldChg>
      <pc:sldChg chg="addSp modSp add del mod">
        <pc:chgData name="Dongsoo Jung" userId="416744f8aa7b03ac" providerId="LiveId" clId="{DE432394-5A70-487F-A8E9-22C3197ED4A0}" dt="2023-11-24T01:41:52.335" v="190" actId="47"/>
        <pc:sldMkLst>
          <pc:docMk/>
          <pc:sldMk cId="4011113087" sldId="955"/>
        </pc:sldMkLst>
        <pc:picChg chg="add mod">
          <ac:chgData name="Dongsoo Jung" userId="416744f8aa7b03ac" providerId="LiveId" clId="{DE432394-5A70-487F-A8E9-22C3197ED4A0}" dt="2023-11-23T06:28:09.366" v="49" actId="1076"/>
          <ac:picMkLst>
            <pc:docMk/>
            <pc:sldMk cId="4011113087" sldId="955"/>
            <ac:picMk id="4" creationId="{3C26E91B-23EA-D2A2-DBAC-EFE943B4D1C6}"/>
          </ac:picMkLst>
        </pc:picChg>
      </pc:sldChg>
      <pc:sldChg chg="add del">
        <pc:chgData name="Dongsoo Jung" userId="416744f8aa7b03ac" providerId="LiveId" clId="{DE432394-5A70-487F-A8E9-22C3197ED4A0}" dt="2023-11-24T01:42:37.669" v="194" actId="47"/>
        <pc:sldMkLst>
          <pc:docMk/>
          <pc:sldMk cId="2509604398" sldId="956"/>
        </pc:sldMkLst>
      </pc:sldChg>
      <pc:sldChg chg="addSp modSp add del mod">
        <pc:chgData name="Dongsoo Jung" userId="416744f8aa7b03ac" providerId="LiveId" clId="{DE432394-5A70-487F-A8E9-22C3197ED4A0}" dt="2023-11-24T01:41:52.335" v="190" actId="47"/>
        <pc:sldMkLst>
          <pc:docMk/>
          <pc:sldMk cId="3950811092" sldId="956"/>
        </pc:sldMkLst>
        <pc:picChg chg="add mod">
          <ac:chgData name="Dongsoo Jung" userId="416744f8aa7b03ac" providerId="LiveId" clId="{DE432394-5A70-487F-A8E9-22C3197ED4A0}" dt="2023-11-23T06:28:30.171" v="54" actId="14100"/>
          <ac:picMkLst>
            <pc:docMk/>
            <pc:sldMk cId="3950811092" sldId="956"/>
            <ac:picMk id="4" creationId="{2A6D4BD5-968E-91C3-0F8B-E821DAD4B563}"/>
          </ac:picMkLst>
        </pc:picChg>
      </pc:sldChg>
      <pc:sldChg chg="add">
        <pc:chgData name="Dongsoo Jung" userId="416744f8aa7b03ac" providerId="LiveId" clId="{DE432394-5A70-487F-A8E9-22C3197ED4A0}" dt="2023-11-24T01:41:19.240" v="189"/>
        <pc:sldMkLst>
          <pc:docMk/>
          <pc:sldMk cId="373764195" sldId="957"/>
        </pc:sldMkLst>
      </pc:sldChg>
      <pc:sldChg chg="addSp modSp add del mod">
        <pc:chgData name="Dongsoo Jung" userId="416744f8aa7b03ac" providerId="LiveId" clId="{DE432394-5A70-487F-A8E9-22C3197ED4A0}" dt="2023-11-24T01:41:14.690" v="188" actId="47"/>
        <pc:sldMkLst>
          <pc:docMk/>
          <pc:sldMk cId="4215843543" sldId="957"/>
        </pc:sldMkLst>
        <pc:picChg chg="add mod">
          <ac:chgData name="Dongsoo Jung" userId="416744f8aa7b03ac" providerId="LiveId" clId="{DE432394-5A70-487F-A8E9-22C3197ED4A0}" dt="2023-11-23T07:56:36.582" v="60" actId="962"/>
          <ac:picMkLst>
            <pc:docMk/>
            <pc:sldMk cId="4215843543" sldId="957"/>
            <ac:picMk id="4" creationId="{8D1F9206-7F15-DFFC-BB73-42E37831D0AF}"/>
          </ac:picMkLst>
        </pc:picChg>
      </pc:sldChg>
      <pc:sldChg chg="addSp modSp add del mod">
        <pc:chgData name="Dongsoo Jung" userId="416744f8aa7b03ac" providerId="LiveId" clId="{DE432394-5A70-487F-A8E9-22C3197ED4A0}" dt="2023-11-24T01:41:14.690" v="188" actId="47"/>
        <pc:sldMkLst>
          <pc:docMk/>
          <pc:sldMk cId="1251033718" sldId="958"/>
        </pc:sldMkLst>
        <pc:picChg chg="add mod">
          <ac:chgData name="Dongsoo Jung" userId="416744f8aa7b03ac" providerId="LiveId" clId="{DE432394-5A70-487F-A8E9-22C3197ED4A0}" dt="2023-11-23T07:57:19.452" v="69" actId="1076"/>
          <ac:picMkLst>
            <pc:docMk/>
            <pc:sldMk cId="1251033718" sldId="958"/>
            <ac:picMk id="4" creationId="{FBC48EE8-ED6B-A9DB-1B31-DBE3B556EC53}"/>
          </ac:picMkLst>
        </pc:picChg>
        <pc:picChg chg="add mod">
          <ac:chgData name="Dongsoo Jung" userId="416744f8aa7b03ac" providerId="LiveId" clId="{DE432394-5A70-487F-A8E9-22C3197ED4A0}" dt="2023-11-23T07:57:22.828" v="70" actId="1076"/>
          <ac:picMkLst>
            <pc:docMk/>
            <pc:sldMk cId="1251033718" sldId="958"/>
            <ac:picMk id="8" creationId="{933FBACC-C416-F4D3-ED7C-37ABF53FE99D}"/>
          </ac:picMkLst>
        </pc:picChg>
      </pc:sldChg>
      <pc:sldChg chg="add">
        <pc:chgData name="Dongsoo Jung" userId="416744f8aa7b03ac" providerId="LiveId" clId="{DE432394-5A70-487F-A8E9-22C3197ED4A0}" dt="2023-11-24T01:41:19.240" v="189"/>
        <pc:sldMkLst>
          <pc:docMk/>
          <pc:sldMk cId="4080924683" sldId="958"/>
        </pc:sldMkLst>
      </pc:sldChg>
      <pc:sldChg chg="add">
        <pc:chgData name="Dongsoo Jung" userId="416744f8aa7b03ac" providerId="LiveId" clId="{DE432394-5A70-487F-A8E9-22C3197ED4A0}" dt="2023-11-24T01:41:19.240" v="189"/>
        <pc:sldMkLst>
          <pc:docMk/>
          <pc:sldMk cId="976443451" sldId="959"/>
        </pc:sldMkLst>
      </pc:sldChg>
      <pc:sldChg chg="addSp modSp add del mod ord">
        <pc:chgData name="Dongsoo Jung" userId="416744f8aa7b03ac" providerId="LiveId" clId="{DE432394-5A70-487F-A8E9-22C3197ED4A0}" dt="2023-11-24T01:41:14.690" v="188" actId="47"/>
        <pc:sldMkLst>
          <pc:docMk/>
          <pc:sldMk cId="2493353029" sldId="959"/>
        </pc:sldMkLst>
        <pc:picChg chg="add mod">
          <ac:chgData name="Dongsoo Jung" userId="416744f8aa7b03ac" providerId="LiveId" clId="{DE432394-5A70-487F-A8E9-22C3197ED4A0}" dt="2023-11-23T07:57:38.266" v="73" actId="962"/>
          <ac:picMkLst>
            <pc:docMk/>
            <pc:sldMk cId="2493353029" sldId="959"/>
            <ac:picMk id="4" creationId="{E936BA25-EA78-E6DF-32C7-33D55B2D496E}"/>
          </ac:picMkLst>
        </pc:picChg>
      </pc:sldChg>
      <pc:sldChg chg="addSp modSp add mod">
        <pc:chgData name="Dongsoo Jung" userId="416744f8aa7b03ac" providerId="LiveId" clId="{DE432394-5A70-487F-A8E9-22C3197ED4A0}" dt="2023-11-23T08:09:05.795" v="79" actId="962"/>
        <pc:sldMkLst>
          <pc:docMk/>
          <pc:sldMk cId="4184991033" sldId="960"/>
        </pc:sldMkLst>
        <pc:picChg chg="add mod">
          <ac:chgData name="Dongsoo Jung" userId="416744f8aa7b03ac" providerId="LiveId" clId="{DE432394-5A70-487F-A8E9-22C3197ED4A0}" dt="2023-11-23T08:09:05.795" v="79" actId="962"/>
          <ac:picMkLst>
            <pc:docMk/>
            <pc:sldMk cId="4184991033" sldId="960"/>
            <ac:picMk id="4" creationId="{F9AC839A-30D4-D78C-8FFB-7C9BE4F80717}"/>
          </ac:picMkLst>
        </pc:picChg>
      </pc:sldChg>
      <pc:sldChg chg="addSp modSp add mod ord">
        <pc:chgData name="Dongsoo Jung" userId="416744f8aa7b03ac" providerId="LiveId" clId="{DE432394-5A70-487F-A8E9-22C3197ED4A0}" dt="2023-11-24T01:48:59.874" v="196"/>
        <pc:sldMkLst>
          <pc:docMk/>
          <pc:sldMk cId="1751086675" sldId="961"/>
        </pc:sldMkLst>
        <pc:picChg chg="add mod">
          <ac:chgData name="Dongsoo Jung" userId="416744f8aa7b03ac" providerId="LiveId" clId="{DE432394-5A70-487F-A8E9-22C3197ED4A0}" dt="2023-11-23T08:09:20.217" v="82" actId="962"/>
          <ac:picMkLst>
            <pc:docMk/>
            <pc:sldMk cId="1751086675" sldId="961"/>
            <ac:picMk id="4" creationId="{20BEB88E-23D6-6697-D18A-B9347F1ADA89}"/>
          </ac:picMkLst>
        </pc:picChg>
      </pc:sldChg>
      <pc:sldChg chg="addSp modSp add mod">
        <pc:chgData name="Dongsoo Jung" userId="416744f8aa7b03ac" providerId="LiveId" clId="{DE432394-5A70-487F-A8E9-22C3197ED4A0}" dt="2023-11-23T08:09:37.644" v="85" actId="962"/>
        <pc:sldMkLst>
          <pc:docMk/>
          <pc:sldMk cId="2822823165" sldId="962"/>
        </pc:sldMkLst>
        <pc:picChg chg="add mod">
          <ac:chgData name="Dongsoo Jung" userId="416744f8aa7b03ac" providerId="LiveId" clId="{DE432394-5A70-487F-A8E9-22C3197ED4A0}" dt="2023-11-23T08:09:37.644" v="85" actId="962"/>
          <ac:picMkLst>
            <pc:docMk/>
            <pc:sldMk cId="2822823165" sldId="962"/>
            <ac:picMk id="4" creationId="{63F6E8BA-E1CA-9FA3-D0B9-2E2471B9E6E0}"/>
          </ac:picMkLst>
        </pc:picChg>
      </pc:sldChg>
      <pc:sldChg chg="addSp delSp modSp add mod">
        <pc:chgData name="Dongsoo Jung" userId="416744f8aa7b03ac" providerId="LiveId" clId="{DE432394-5A70-487F-A8E9-22C3197ED4A0}" dt="2023-11-23T08:10:30.068" v="99" actId="1076"/>
        <pc:sldMkLst>
          <pc:docMk/>
          <pc:sldMk cId="3550957571" sldId="963"/>
        </pc:sldMkLst>
        <pc:picChg chg="del">
          <ac:chgData name="Dongsoo Jung" userId="416744f8aa7b03ac" providerId="LiveId" clId="{DE432394-5A70-487F-A8E9-22C3197ED4A0}" dt="2023-11-23T08:09:47.878" v="89" actId="478"/>
          <ac:picMkLst>
            <pc:docMk/>
            <pc:sldMk cId="3550957571" sldId="963"/>
            <ac:picMk id="4" creationId="{63F6E8BA-E1CA-9FA3-D0B9-2E2471B9E6E0}"/>
          </ac:picMkLst>
        </pc:picChg>
        <pc:picChg chg="add mod">
          <ac:chgData name="Dongsoo Jung" userId="416744f8aa7b03ac" providerId="LiveId" clId="{DE432394-5A70-487F-A8E9-22C3197ED4A0}" dt="2023-11-23T08:10:27.633" v="98" actId="1076"/>
          <ac:picMkLst>
            <pc:docMk/>
            <pc:sldMk cId="3550957571" sldId="963"/>
            <ac:picMk id="6" creationId="{98A294BF-BCE3-F871-B787-10B8E90B2FCC}"/>
          </ac:picMkLst>
        </pc:picChg>
        <pc:picChg chg="add mod">
          <ac:chgData name="Dongsoo Jung" userId="416744f8aa7b03ac" providerId="LiveId" clId="{DE432394-5A70-487F-A8E9-22C3197ED4A0}" dt="2023-11-23T08:10:30.068" v="99" actId="1076"/>
          <ac:picMkLst>
            <pc:docMk/>
            <pc:sldMk cId="3550957571" sldId="963"/>
            <ac:picMk id="9" creationId="{BAE2582B-0ED7-6187-D89B-EFB103BCCE9D}"/>
          </ac:picMkLst>
        </pc:picChg>
      </pc:sldChg>
      <pc:sldChg chg="addSp delSp modSp add mod ord">
        <pc:chgData name="Dongsoo Jung" userId="416744f8aa7b03ac" providerId="LiveId" clId="{DE432394-5A70-487F-A8E9-22C3197ED4A0}" dt="2023-11-23T12:17:25.681" v="106"/>
        <pc:sldMkLst>
          <pc:docMk/>
          <pc:sldMk cId="2558674097" sldId="964"/>
        </pc:sldMkLst>
        <pc:picChg chg="del">
          <ac:chgData name="Dongsoo Jung" userId="416744f8aa7b03ac" providerId="LiveId" clId="{DE432394-5A70-487F-A8E9-22C3197ED4A0}" dt="2023-11-23T08:15:21.643" v="100" actId="478"/>
          <ac:picMkLst>
            <pc:docMk/>
            <pc:sldMk cId="2558674097" sldId="964"/>
            <ac:picMk id="4" creationId="{63F6E8BA-E1CA-9FA3-D0B9-2E2471B9E6E0}"/>
          </ac:picMkLst>
        </pc:picChg>
        <pc:picChg chg="add mod">
          <ac:chgData name="Dongsoo Jung" userId="416744f8aa7b03ac" providerId="LiveId" clId="{DE432394-5A70-487F-A8E9-22C3197ED4A0}" dt="2023-11-23T08:15:33.713" v="103" actId="962"/>
          <ac:picMkLst>
            <pc:docMk/>
            <pc:sldMk cId="2558674097" sldId="964"/>
            <ac:picMk id="6" creationId="{E14FD542-43B4-2ABB-6092-6F88B17E7BF0}"/>
          </ac:picMkLst>
        </pc:picChg>
      </pc:sldChg>
      <pc:sldChg chg="addSp delSp modSp add mod">
        <pc:chgData name="Dongsoo Jung" userId="416744f8aa7b03ac" providerId="LiveId" clId="{DE432394-5A70-487F-A8E9-22C3197ED4A0}" dt="2023-11-23T12:17:58.783" v="114" actId="962"/>
        <pc:sldMkLst>
          <pc:docMk/>
          <pc:sldMk cId="46018060" sldId="965"/>
        </pc:sldMkLst>
        <pc:picChg chg="del">
          <ac:chgData name="Dongsoo Jung" userId="416744f8aa7b03ac" providerId="LiveId" clId="{DE432394-5A70-487F-A8E9-22C3197ED4A0}" dt="2023-11-23T12:17:36.406" v="111" actId="478"/>
          <ac:picMkLst>
            <pc:docMk/>
            <pc:sldMk cId="46018060" sldId="965"/>
            <ac:picMk id="4" creationId="{63F6E8BA-E1CA-9FA3-D0B9-2E2471B9E6E0}"/>
          </ac:picMkLst>
        </pc:picChg>
        <pc:picChg chg="add mod">
          <ac:chgData name="Dongsoo Jung" userId="416744f8aa7b03ac" providerId="LiveId" clId="{DE432394-5A70-487F-A8E9-22C3197ED4A0}" dt="2023-11-23T12:17:58.783" v="114" actId="962"/>
          <ac:picMkLst>
            <pc:docMk/>
            <pc:sldMk cId="46018060" sldId="965"/>
            <ac:picMk id="6" creationId="{8DA07989-7E31-A325-BA6B-364F96BF07BC}"/>
          </ac:picMkLst>
        </pc:picChg>
      </pc:sldChg>
      <pc:sldChg chg="addSp delSp modSp add mod">
        <pc:chgData name="Dongsoo Jung" userId="416744f8aa7b03ac" providerId="LiveId" clId="{DE432394-5A70-487F-A8E9-22C3197ED4A0}" dt="2023-11-23T12:18:15.044" v="118" actId="962"/>
        <pc:sldMkLst>
          <pc:docMk/>
          <pc:sldMk cId="3450805049" sldId="966"/>
        </pc:sldMkLst>
        <pc:picChg chg="del">
          <ac:chgData name="Dongsoo Jung" userId="416744f8aa7b03ac" providerId="LiveId" clId="{DE432394-5A70-487F-A8E9-22C3197ED4A0}" dt="2023-11-23T12:18:02.014" v="115" actId="478"/>
          <ac:picMkLst>
            <pc:docMk/>
            <pc:sldMk cId="3450805049" sldId="966"/>
            <ac:picMk id="4" creationId="{63F6E8BA-E1CA-9FA3-D0B9-2E2471B9E6E0}"/>
          </ac:picMkLst>
        </pc:picChg>
        <pc:picChg chg="add mod">
          <ac:chgData name="Dongsoo Jung" userId="416744f8aa7b03ac" providerId="LiveId" clId="{DE432394-5A70-487F-A8E9-22C3197ED4A0}" dt="2023-11-23T12:18:15.044" v="118" actId="962"/>
          <ac:picMkLst>
            <pc:docMk/>
            <pc:sldMk cId="3450805049" sldId="966"/>
            <ac:picMk id="6" creationId="{450320AE-8C3B-E4C5-A6C0-2945879C822A}"/>
          </ac:picMkLst>
        </pc:picChg>
      </pc:sldChg>
      <pc:sldChg chg="addSp delSp modSp add del mod">
        <pc:chgData name="Dongsoo Jung" userId="416744f8aa7b03ac" providerId="LiveId" clId="{DE432394-5A70-487F-A8E9-22C3197ED4A0}" dt="2023-11-24T06:27:49.166" v="657" actId="47"/>
        <pc:sldMkLst>
          <pc:docMk/>
          <pc:sldMk cId="657372830" sldId="967"/>
        </pc:sldMkLst>
        <pc:picChg chg="del">
          <ac:chgData name="Dongsoo Jung" userId="416744f8aa7b03ac" providerId="LiveId" clId="{DE432394-5A70-487F-A8E9-22C3197ED4A0}" dt="2023-11-23T12:18:17.670" v="119" actId="478"/>
          <ac:picMkLst>
            <pc:docMk/>
            <pc:sldMk cId="657372830" sldId="967"/>
            <ac:picMk id="4" creationId="{63F6E8BA-E1CA-9FA3-D0B9-2E2471B9E6E0}"/>
          </ac:picMkLst>
        </pc:picChg>
        <pc:picChg chg="add mod">
          <ac:chgData name="Dongsoo Jung" userId="416744f8aa7b03ac" providerId="LiveId" clId="{DE432394-5A70-487F-A8E9-22C3197ED4A0}" dt="2023-11-23T12:18:34.314" v="122" actId="962"/>
          <ac:picMkLst>
            <pc:docMk/>
            <pc:sldMk cId="657372830" sldId="967"/>
            <ac:picMk id="6" creationId="{4A20B10A-A29E-1F9F-6091-921B09E3BA66}"/>
          </ac:picMkLst>
        </pc:picChg>
      </pc:sldChg>
      <pc:sldChg chg="addSp delSp modSp add mod ord">
        <pc:chgData name="Dongsoo Jung" userId="416744f8aa7b03ac" providerId="LiveId" clId="{DE432394-5A70-487F-A8E9-22C3197ED4A0}" dt="2023-11-23T12:18:55.518" v="128"/>
        <pc:sldMkLst>
          <pc:docMk/>
          <pc:sldMk cId="860852287" sldId="968"/>
        </pc:sldMkLst>
        <pc:picChg chg="del">
          <ac:chgData name="Dongsoo Jung" userId="416744f8aa7b03ac" providerId="LiveId" clId="{DE432394-5A70-487F-A8E9-22C3197ED4A0}" dt="2023-11-23T12:18:38.110" v="123" actId="478"/>
          <ac:picMkLst>
            <pc:docMk/>
            <pc:sldMk cId="860852287" sldId="968"/>
            <ac:picMk id="4" creationId="{63F6E8BA-E1CA-9FA3-D0B9-2E2471B9E6E0}"/>
          </ac:picMkLst>
        </pc:picChg>
        <pc:picChg chg="add mod">
          <ac:chgData name="Dongsoo Jung" userId="416744f8aa7b03ac" providerId="LiveId" clId="{DE432394-5A70-487F-A8E9-22C3197ED4A0}" dt="2023-11-23T12:18:50.214" v="126" actId="962"/>
          <ac:picMkLst>
            <pc:docMk/>
            <pc:sldMk cId="860852287" sldId="968"/>
            <ac:picMk id="6" creationId="{DE0FE3CB-8DE5-FB24-E0D1-2F41EF064A9A}"/>
          </ac:picMkLst>
        </pc:picChg>
      </pc:sldChg>
      <pc:sldChg chg="addSp delSp modSp add mod">
        <pc:chgData name="Dongsoo Jung" userId="416744f8aa7b03ac" providerId="LiveId" clId="{DE432394-5A70-487F-A8E9-22C3197ED4A0}" dt="2023-11-24T02:07:33.442" v="294" actId="1076"/>
        <pc:sldMkLst>
          <pc:docMk/>
          <pc:sldMk cId="3350435153" sldId="969"/>
        </pc:sldMkLst>
        <pc:spChg chg="add mod">
          <ac:chgData name="Dongsoo Jung" userId="416744f8aa7b03ac" providerId="LiveId" clId="{DE432394-5A70-487F-A8E9-22C3197ED4A0}" dt="2023-11-24T02:02:27.090" v="258" actId="14100"/>
          <ac:spMkLst>
            <pc:docMk/>
            <pc:sldMk cId="3350435153" sldId="969"/>
            <ac:spMk id="4" creationId="{2805CE51-90DF-137D-9E10-126D9ADEA917}"/>
          </ac:spMkLst>
        </pc:spChg>
        <pc:spChg chg="add mod">
          <ac:chgData name="Dongsoo Jung" userId="416744f8aa7b03ac" providerId="LiveId" clId="{DE432394-5A70-487F-A8E9-22C3197ED4A0}" dt="2023-11-24T02:02:24.074" v="257" actId="1076"/>
          <ac:spMkLst>
            <pc:docMk/>
            <pc:sldMk cId="3350435153" sldId="969"/>
            <ac:spMk id="6" creationId="{A945E2C8-5FBD-3024-1296-30238D83E036}"/>
          </ac:spMkLst>
        </pc:spChg>
        <pc:spChg chg="add mod">
          <ac:chgData name="Dongsoo Jung" userId="416744f8aa7b03ac" providerId="LiveId" clId="{DE432394-5A70-487F-A8E9-22C3197ED4A0}" dt="2023-11-24T02:02:07.598" v="249" actId="14100"/>
          <ac:spMkLst>
            <pc:docMk/>
            <pc:sldMk cId="3350435153" sldId="969"/>
            <ac:spMk id="8" creationId="{79F0576E-9DA6-18B6-E11D-A36AD98976EC}"/>
          </ac:spMkLst>
        </pc:spChg>
        <pc:spChg chg="add mod">
          <ac:chgData name="Dongsoo Jung" userId="416744f8aa7b03ac" providerId="LiveId" clId="{DE432394-5A70-487F-A8E9-22C3197ED4A0}" dt="2023-11-24T02:03:04.128" v="261" actId="207"/>
          <ac:spMkLst>
            <pc:docMk/>
            <pc:sldMk cId="3350435153" sldId="969"/>
            <ac:spMk id="9" creationId="{D03C7276-1ED0-546D-80EB-38CB3BFABBA1}"/>
          </ac:spMkLst>
        </pc:spChg>
        <pc:spChg chg="add mod">
          <ac:chgData name="Dongsoo Jung" userId="416744f8aa7b03ac" providerId="LiveId" clId="{DE432394-5A70-487F-A8E9-22C3197ED4A0}" dt="2023-11-24T02:03:48.644" v="267" actId="208"/>
          <ac:spMkLst>
            <pc:docMk/>
            <pc:sldMk cId="3350435153" sldId="969"/>
            <ac:spMk id="10" creationId="{C993DF65-C03A-E3EF-1988-A67FB5BC33A2}"/>
          </ac:spMkLst>
        </pc:spChg>
        <pc:spChg chg="add del mod">
          <ac:chgData name="Dongsoo Jung" userId="416744f8aa7b03ac" providerId="LiveId" clId="{DE432394-5A70-487F-A8E9-22C3197ED4A0}" dt="2023-11-24T02:04:48.456" v="271"/>
          <ac:spMkLst>
            <pc:docMk/>
            <pc:sldMk cId="3350435153" sldId="969"/>
            <ac:spMk id="11" creationId="{6FBBA720-6800-F312-B73E-1C1A1292FDAB}"/>
          </ac:spMkLst>
        </pc:spChg>
        <pc:spChg chg="add del mod">
          <ac:chgData name="Dongsoo Jung" userId="416744f8aa7b03ac" providerId="LiveId" clId="{DE432394-5A70-487F-A8E9-22C3197ED4A0}" dt="2023-11-24T02:05:32.993" v="275" actId="478"/>
          <ac:spMkLst>
            <pc:docMk/>
            <pc:sldMk cId="3350435153" sldId="969"/>
            <ac:spMk id="12" creationId="{908C4871-DB55-D1CB-B546-6BF2869AE390}"/>
          </ac:spMkLst>
        </pc:spChg>
        <pc:spChg chg="add mod">
          <ac:chgData name="Dongsoo Jung" userId="416744f8aa7b03ac" providerId="LiveId" clId="{DE432394-5A70-487F-A8E9-22C3197ED4A0}" dt="2023-11-24T02:07:33.442" v="294" actId="1076"/>
          <ac:spMkLst>
            <pc:docMk/>
            <pc:sldMk cId="3350435153" sldId="969"/>
            <ac:spMk id="13" creationId="{65215635-E9F8-E080-FBC5-754B84A22906}"/>
          </ac:spMkLst>
        </pc:spChg>
        <pc:picChg chg="add mod">
          <ac:chgData name="Dongsoo Jung" userId="416744f8aa7b03ac" providerId="LiveId" clId="{DE432394-5A70-487F-A8E9-22C3197ED4A0}" dt="2023-11-23T12:25:18.238" v="133" actId="1076"/>
          <ac:picMkLst>
            <pc:docMk/>
            <pc:sldMk cId="3350435153" sldId="969"/>
            <ac:picMk id="3" creationId="{4A503870-13AF-F83F-C03F-6F5CFC095073}"/>
          </ac:picMkLst>
        </pc:picChg>
        <pc:picChg chg="del">
          <ac:chgData name="Dongsoo Jung" userId="416744f8aa7b03ac" providerId="LiveId" clId="{DE432394-5A70-487F-A8E9-22C3197ED4A0}" dt="2023-11-23T12:24:46.605" v="129" actId="478"/>
          <ac:picMkLst>
            <pc:docMk/>
            <pc:sldMk cId="3350435153" sldId="969"/>
            <ac:picMk id="4" creationId="{63F6E8BA-E1CA-9FA3-D0B9-2E2471B9E6E0}"/>
          </ac:picMkLst>
        </pc:picChg>
      </pc:sldChg>
      <pc:sldChg chg="addSp delSp modSp add mod ord">
        <pc:chgData name="Dongsoo Jung" userId="416744f8aa7b03ac" providerId="LiveId" clId="{DE432394-5A70-487F-A8E9-22C3197ED4A0}" dt="2023-11-24T07:10:42.303" v="788"/>
        <pc:sldMkLst>
          <pc:docMk/>
          <pc:sldMk cId="3343075874" sldId="970"/>
        </pc:sldMkLst>
        <pc:spChg chg="add mod">
          <ac:chgData name="Dongsoo Jung" userId="416744f8aa7b03ac" providerId="LiveId" clId="{DE432394-5A70-487F-A8E9-22C3197ED4A0}" dt="2023-11-24T02:30:07.934" v="475" actId="1076"/>
          <ac:spMkLst>
            <pc:docMk/>
            <pc:sldMk cId="3343075874" sldId="970"/>
            <ac:spMk id="3" creationId="{C3D20BF5-BC28-7F91-5039-A66D80645404}"/>
          </ac:spMkLst>
        </pc:spChg>
        <pc:spChg chg="add del mod">
          <ac:chgData name="Dongsoo Jung" userId="416744f8aa7b03ac" providerId="LiveId" clId="{DE432394-5A70-487F-A8E9-22C3197ED4A0}" dt="2023-11-24T02:29:55.647" v="473"/>
          <ac:spMkLst>
            <pc:docMk/>
            <pc:sldMk cId="3343075874" sldId="970"/>
            <ac:spMk id="4" creationId="{7FF70B26-1117-BB9E-5050-83ED2A8B5B7A}"/>
          </ac:spMkLst>
        </pc:spChg>
        <pc:spChg chg="add del mod">
          <ac:chgData name="Dongsoo Jung" userId="416744f8aa7b03ac" providerId="LiveId" clId="{DE432394-5A70-487F-A8E9-22C3197ED4A0}" dt="2023-11-23T13:06:34.851" v="138" actId="931"/>
          <ac:spMkLst>
            <pc:docMk/>
            <pc:sldMk cId="3343075874" sldId="970"/>
            <ac:spMk id="6" creationId="{4780E897-5549-4E2C-E41C-CFB6F2309212}"/>
          </ac:spMkLst>
        </pc:spChg>
        <pc:spChg chg="add mod">
          <ac:chgData name="Dongsoo Jung" userId="416744f8aa7b03ac" providerId="LiveId" clId="{DE432394-5A70-487F-A8E9-22C3197ED4A0}" dt="2023-11-24T02:30:15.150" v="479" actId="6549"/>
          <ac:spMkLst>
            <pc:docMk/>
            <pc:sldMk cId="3343075874" sldId="970"/>
            <ac:spMk id="6" creationId="{DAD1304E-4FE2-E1F6-7254-A7A30335E425}"/>
          </ac:spMkLst>
        </pc:spChg>
        <pc:spChg chg="add mod">
          <ac:chgData name="Dongsoo Jung" userId="416744f8aa7b03ac" providerId="LiveId" clId="{DE432394-5A70-487F-A8E9-22C3197ED4A0}" dt="2023-11-24T02:30:27.941" v="486" actId="6549"/>
          <ac:spMkLst>
            <pc:docMk/>
            <pc:sldMk cId="3343075874" sldId="970"/>
            <ac:spMk id="8" creationId="{D65DDE15-B9C4-32F3-563C-C58674EEA02B}"/>
          </ac:spMkLst>
        </pc:spChg>
        <pc:spChg chg="add del mod">
          <ac:chgData name="Dongsoo Jung" userId="416744f8aa7b03ac" providerId="LiveId" clId="{DE432394-5A70-487F-A8E9-22C3197ED4A0}" dt="2023-11-24T02:29:45.820" v="469" actId="478"/>
          <ac:spMkLst>
            <pc:docMk/>
            <pc:sldMk cId="3343075874" sldId="970"/>
            <ac:spMk id="10" creationId="{9F65DF8C-1D09-CC3C-5F23-CD48C9BD3F5A}"/>
          </ac:spMkLst>
        </pc:spChg>
        <pc:spChg chg="add del mod">
          <ac:chgData name="Dongsoo Jung" userId="416744f8aa7b03ac" providerId="LiveId" clId="{DE432394-5A70-487F-A8E9-22C3197ED4A0}" dt="2023-11-24T02:29:52.774" v="471" actId="478"/>
          <ac:spMkLst>
            <pc:docMk/>
            <pc:sldMk cId="3343075874" sldId="970"/>
            <ac:spMk id="11" creationId="{E6DAF5E5-FB99-D4DF-89A1-BDF74F161066}"/>
          </ac:spMkLst>
        </pc:spChg>
        <pc:spChg chg="add del mod">
          <ac:chgData name="Dongsoo Jung" userId="416744f8aa7b03ac" providerId="LiveId" clId="{DE432394-5A70-487F-A8E9-22C3197ED4A0}" dt="2023-11-24T02:30:17.592" v="480" actId="478"/>
          <ac:spMkLst>
            <pc:docMk/>
            <pc:sldMk cId="3343075874" sldId="970"/>
            <ac:spMk id="12" creationId="{97277F8A-9B87-CD6D-A513-4676D50A6F6F}"/>
          </ac:spMkLst>
        </pc:spChg>
        <pc:spChg chg="add del mod">
          <ac:chgData name="Dongsoo Jung" userId="416744f8aa7b03ac" providerId="LiveId" clId="{DE432394-5A70-487F-A8E9-22C3197ED4A0}" dt="2023-11-24T02:30:35.519" v="489" actId="478"/>
          <ac:spMkLst>
            <pc:docMk/>
            <pc:sldMk cId="3343075874" sldId="970"/>
            <ac:spMk id="13" creationId="{4C8B5490-0850-F553-F2BF-324217485D22}"/>
          </ac:spMkLst>
        </pc:spChg>
        <pc:spChg chg="add del mod">
          <ac:chgData name="Dongsoo Jung" userId="416744f8aa7b03ac" providerId="LiveId" clId="{DE432394-5A70-487F-A8E9-22C3197ED4A0}" dt="2023-11-24T02:30:47.413" v="494" actId="478"/>
          <ac:spMkLst>
            <pc:docMk/>
            <pc:sldMk cId="3343075874" sldId="970"/>
            <ac:spMk id="14" creationId="{C3D1466D-3AB4-3464-6341-C7CD8B6897C0}"/>
          </ac:spMkLst>
        </pc:spChg>
        <pc:spChg chg="add mod">
          <ac:chgData name="Dongsoo Jung" userId="416744f8aa7b03ac" providerId="LiveId" clId="{DE432394-5A70-487F-A8E9-22C3197ED4A0}" dt="2023-11-24T02:30:40.884" v="492" actId="6549"/>
          <ac:spMkLst>
            <pc:docMk/>
            <pc:sldMk cId="3343075874" sldId="970"/>
            <ac:spMk id="15" creationId="{000F8E5A-6E3E-910B-7805-15E24971D827}"/>
          </ac:spMkLst>
        </pc:spChg>
        <pc:spChg chg="add mod">
          <ac:chgData name="Dongsoo Jung" userId="416744f8aa7b03ac" providerId="LiveId" clId="{DE432394-5A70-487F-A8E9-22C3197ED4A0}" dt="2023-11-24T02:31:02.759" v="498" actId="1076"/>
          <ac:spMkLst>
            <pc:docMk/>
            <pc:sldMk cId="3343075874" sldId="970"/>
            <ac:spMk id="16" creationId="{4E155FBE-09D7-8CD8-BE3F-05B392651336}"/>
          </ac:spMkLst>
        </pc:spChg>
        <pc:spChg chg="add del mod">
          <ac:chgData name="Dongsoo Jung" userId="416744f8aa7b03ac" providerId="LiveId" clId="{DE432394-5A70-487F-A8E9-22C3197ED4A0}" dt="2023-11-24T02:47:31.316" v="616" actId="931"/>
          <ac:spMkLst>
            <pc:docMk/>
            <pc:sldMk cId="3343075874" sldId="970"/>
            <ac:spMk id="18" creationId="{E260D5D1-82B8-CB92-6D15-4F8A0C1BC25F}"/>
          </ac:spMkLst>
        </pc:spChg>
        <pc:spChg chg="add mod">
          <ac:chgData name="Dongsoo Jung" userId="416744f8aa7b03ac" providerId="LiveId" clId="{DE432394-5A70-487F-A8E9-22C3197ED4A0}" dt="2023-11-24T07:05:43.445" v="786" actId="207"/>
          <ac:spMkLst>
            <pc:docMk/>
            <pc:sldMk cId="3343075874" sldId="970"/>
            <ac:spMk id="21" creationId="{2F561188-988C-3280-9BE6-DEFEFACB9AB4}"/>
          </ac:spMkLst>
        </pc:spChg>
        <pc:spChg chg="add mod">
          <ac:chgData name="Dongsoo Jung" userId="416744f8aa7b03ac" providerId="LiveId" clId="{DE432394-5A70-487F-A8E9-22C3197ED4A0}" dt="2023-11-24T07:04:52.204" v="744" actId="6549"/>
          <ac:spMkLst>
            <pc:docMk/>
            <pc:sldMk cId="3343075874" sldId="970"/>
            <ac:spMk id="22" creationId="{B48CB8D1-E8BE-68F8-138A-272A31DFFE92}"/>
          </ac:spMkLst>
        </pc:spChg>
        <pc:spChg chg="add mod">
          <ac:chgData name="Dongsoo Jung" userId="416744f8aa7b03ac" providerId="LiveId" clId="{DE432394-5A70-487F-A8E9-22C3197ED4A0}" dt="2023-11-24T07:05:02.604" v="756" actId="6549"/>
          <ac:spMkLst>
            <pc:docMk/>
            <pc:sldMk cId="3343075874" sldId="970"/>
            <ac:spMk id="23" creationId="{3793F90E-106F-80AE-2B6B-3FF5705209A9}"/>
          </ac:spMkLst>
        </pc:spChg>
        <pc:spChg chg="add mod">
          <ac:chgData name="Dongsoo Jung" userId="416744f8aa7b03ac" providerId="LiveId" clId="{DE432394-5A70-487F-A8E9-22C3197ED4A0}" dt="2023-11-24T07:05:30.638" v="785" actId="14100"/>
          <ac:spMkLst>
            <pc:docMk/>
            <pc:sldMk cId="3343075874" sldId="970"/>
            <ac:spMk id="24" creationId="{53FA59DC-4CD0-9A2D-48BB-851C9071346D}"/>
          </ac:spMkLst>
        </pc:spChg>
        <pc:picChg chg="del">
          <ac:chgData name="Dongsoo Jung" userId="416744f8aa7b03ac" providerId="LiveId" clId="{DE432394-5A70-487F-A8E9-22C3197ED4A0}" dt="2023-11-23T13:06:23.725" v="137" actId="478"/>
          <ac:picMkLst>
            <pc:docMk/>
            <pc:sldMk cId="3343075874" sldId="970"/>
            <ac:picMk id="3" creationId="{4A503870-13AF-F83F-C03F-6F5CFC095073}"/>
          </ac:picMkLst>
        </pc:picChg>
        <pc:picChg chg="add del mod">
          <ac:chgData name="Dongsoo Jung" userId="416744f8aa7b03ac" providerId="LiveId" clId="{DE432394-5A70-487F-A8E9-22C3197ED4A0}" dt="2023-11-24T02:47:06.801" v="615" actId="478"/>
          <ac:picMkLst>
            <pc:docMk/>
            <pc:sldMk cId="3343075874" sldId="970"/>
            <ac:picMk id="9" creationId="{A5B666A9-A899-E809-95F4-3D78519C2D6A}"/>
          </ac:picMkLst>
        </pc:picChg>
        <pc:picChg chg="add mod">
          <ac:chgData name="Dongsoo Jung" userId="416744f8aa7b03ac" providerId="LiveId" clId="{DE432394-5A70-487F-A8E9-22C3197ED4A0}" dt="2023-11-24T02:47:52.240" v="625" actId="1076"/>
          <ac:picMkLst>
            <pc:docMk/>
            <pc:sldMk cId="3343075874" sldId="970"/>
            <ac:picMk id="20" creationId="{736C7348-A52B-E451-0110-AD6749001BD9}"/>
          </ac:picMkLst>
        </pc:picChg>
        <pc:picChg chg="add del mod">
          <ac:chgData name="Dongsoo Jung" userId="416744f8aa7b03ac" providerId="LiveId" clId="{DE432394-5A70-487F-A8E9-22C3197ED4A0}" dt="2023-11-24T07:10:42.303" v="788"/>
          <ac:picMkLst>
            <pc:docMk/>
            <pc:sldMk cId="3343075874" sldId="970"/>
            <ac:picMk id="25" creationId="{8EACDFC1-917D-C9F9-2A79-A6E14FE384DA}"/>
          </ac:picMkLst>
        </pc:picChg>
      </pc:sldChg>
      <pc:sldChg chg="add del ord">
        <pc:chgData name="Dongsoo Jung" userId="416744f8aa7b03ac" providerId="LiveId" clId="{DE432394-5A70-487F-A8E9-22C3197ED4A0}" dt="2023-11-24T06:45:09.560" v="660" actId="47"/>
        <pc:sldMkLst>
          <pc:docMk/>
          <pc:sldMk cId="610574878" sldId="971"/>
        </pc:sldMkLst>
      </pc:sldChg>
      <pc:sldChg chg="addSp delSp modSp add mod">
        <pc:chgData name="Dongsoo Jung" userId="416744f8aa7b03ac" providerId="LiveId" clId="{DE432394-5A70-487F-A8E9-22C3197ED4A0}" dt="2023-11-24T02:17:27.241" v="424" actId="14100"/>
        <pc:sldMkLst>
          <pc:docMk/>
          <pc:sldMk cId="2053827371" sldId="972"/>
        </pc:sldMkLst>
        <pc:spChg chg="add del mod">
          <ac:chgData name="Dongsoo Jung" userId="416744f8aa7b03ac" providerId="LiveId" clId="{DE432394-5A70-487F-A8E9-22C3197ED4A0}" dt="2023-11-24T02:15:12.923" v="408" actId="478"/>
          <ac:spMkLst>
            <pc:docMk/>
            <pc:sldMk cId="2053827371" sldId="972"/>
            <ac:spMk id="4" creationId="{31CB9AE4-2FD7-9714-138F-0EAB6AA6EF51}"/>
          </ac:spMkLst>
        </pc:spChg>
        <pc:spChg chg="add mod">
          <ac:chgData name="Dongsoo Jung" userId="416744f8aa7b03ac" providerId="LiveId" clId="{DE432394-5A70-487F-A8E9-22C3197ED4A0}" dt="2023-11-24T02:17:10.132" v="420" actId="1582"/>
          <ac:spMkLst>
            <pc:docMk/>
            <pc:sldMk cId="2053827371" sldId="972"/>
            <ac:spMk id="6" creationId="{6B0996CF-2378-C0DC-89D1-04E59119BC89}"/>
          </ac:spMkLst>
        </pc:spChg>
        <pc:spChg chg="add mod">
          <ac:chgData name="Dongsoo Jung" userId="416744f8aa7b03ac" providerId="LiveId" clId="{DE432394-5A70-487F-A8E9-22C3197ED4A0}" dt="2023-11-24T02:16:57.463" v="418" actId="1582"/>
          <ac:spMkLst>
            <pc:docMk/>
            <pc:sldMk cId="2053827371" sldId="972"/>
            <ac:spMk id="8" creationId="{C9C20EA4-2ED3-64B8-8C63-86E1093AB1B1}"/>
          </ac:spMkLst>
        </pc:spChg>
        <pc:spChg chg="add mod">
          <ac:chgData name="Dongsoo Jung" userId="416744f8aa7b03ac" providerId="LiveId" clId="{DE432394-5A70-487F-A8E9-22C3197ED4A0}" dt="2023-11-24T02:17:27.241" v="424" actId="14100"/>
          <ac:spMkLst>
            <pc:docMk/>
            <pc:sldMk cId="2053827371" sldId="972"/>
            <ac:spMk id="9" creationId="{0C6D2AEF-6BAA-568C-46EB-97D8DCEB80A6}"/>
          </ac:spMkLst>
        </pc:spChg>
      </pc:sldChg>
      <pc:sldChg chg="add">
        <pc:chgData name="Dongsoo Jung" userId="416744f8aa7b03ac" providerId="LiveId" clId="{DE432394-5A70-487F-A8E9-22C3197ED4A0}" dt="2023-11-24T01:42:07.226" v="192"/>
        <pc:sldMkLst>
          <pc:docMk/>
          <pc:sldMk cId="1778230546" sldId="973"/>
        </pc:sldMkLst>
      </pc:sldChg>
      <pc:sldChg chg="add">
        <pc:chgData name="Dongsoo Jung" userId="416744f8aa7b03ac" providerId="LiveId" clId="{DE432394-5A70-487F-A8E9-22C3197ED4A0}" dt="2023-11-24T01:42:07.226" v="192"/>
        <pc:sldMkLst>
          <pc:docMk/>
          <pc:sldMk cId="2793061275" sldId="974"/>
        </pc:sldMkLst>
      </pc:sldChg>
      <pc:sldChg chg="add del ord">
        <pc:chgData name="Dongsoo Jung" userId="416744f8aa7b03ac" providerId="LiveId" clId="{DE432394-5A70-487F-A8E9-22C3197ED4A0}" dt="2023-11-24T06:27:53.168" v="658" actId="47"/>
        <pc:sldMkLst>
          <pc:docMk/>
          <pc:sldMk cId="2399264555" sldId="975"/>
        </pc:sldMkLst>
      </pc:sldChg>
      <pc:sldChg chg="add">
        <pc:chgData name="Dongsoo Jung" userId="416744f8aa7b03ac" providerId="LiveId" clId="{DE432394-5A70-487F-A8E9-22C3197ED4A0}" dt="2023-11-24T06:27:58.646" v="659"/>
        <pc:sldMkLst>
          <pc:docMk/>
          <pc:sldMk cId="4012007410" sldId="975"/>
        </pc:sldMkLst>
      </pc:sldChg>
      <pc:sldChg chg="add">
        <pc:chgData name="Dongsoo Jung" userId="416744f8aa7b03ac" providerId="LiveId" clId="{DE432394-5A70-487F-A8E9-22C3197ED4A0}" dt="2023-11-24T01:42:07.226" v="192"/>
        <pc:sldMkLst>
          <pc:docMk/>
          <pc:sldMk cId="1600222718" sldId="976"/>
        </pc:sldMkLst>
      </pc:sldChg>
      <pc:sldChg chg="modSp add mod">
        <pc:chgData name="Dongsoo Jung" userId="416744f8aa7b03ac" providerId="LiveId" clId="{DE432394-5A70-487F-A8E9-22C3197ED4A0}" dt="2023-11-24T02:13:28.162" v="395" actId="122"/>
        <pc:sldMkLst>
          <pc:docMk/>
          <pc:sldMk cId="289807323" sldId="977"/>
        </pc:sldMkLst>
        <pc:spChg chg="mod">
          <ac:chgData name="Dongsoo Jung" userId="416744f8aa7b03ac" providerId="LiveId" clId="{DE432394-5A70-487F-A8E9-22C3197ED4A0}" dt="2023-11-24T02:11:57.257" v="344" actId="6549"/>
          <ac:spMkLst>
            <pc:docMk/>
            <pc:sldMk cId="289807323" sldId="977"/>
            <ac:spMk id="5" creationId="{00000000-0000-0000-0000-000000000000}"/>
          </ac:spMkLst>
        </pc:spChg>
        <pc:spChg chg="mod">
          <ac:chgData name="Dongsoo Jung" userId="416744f8aa7b03ac" providerId="LiveId" clId="{DE432394-5A70-487F-A8E9-22C3197ED4A0}" dt="2023-11-24T02:13:28.162" v="395" actId="122"/>
          <ac:spMkLst>
            <pc:docMk/>
            <pc:sldMk cId="289807323" sldId="977"/>
            <ac:spMk id="9" creationId="{00000000-0000-0000-0000-000000000000}"/>
          </ac:spMkLst>
        </pc:spChg>
      </pc:sldChg>
      <pc:sldChg chg="addSp delSp modSp add mod ord">
        <pc:chgData name="Dongsoo Jung" userId="416744f8aa7b03ac" providerId="LiveId" clId="{DE432394-5A70-487F-A8E9-22C3197ED4A0}" dt="2023-11-24T02:44:24.491" v="614"/>
        <pc:sldMkLst>
          <pc:docMk/>
          <pc:sldMk cId="3618890145" sldId="978"/>
        </pc:sldMkLst>
        <pc:spChg chg="add mod">
          <ac:chgData name="Dongsoo Jung" userId="416744f8aa7b03ac" providerId="LiveId" clId="{DE432394-5A70-487F-A8E9-22C3197ED4A0}" dt="2023-11-24T02:27:04.153" v="440" actId="207"/>
          <ac:spMkLst>
            <pc:docMk/>
            <pc:sldMk cId="3618890145" sldId="978"/>
            <ac:spMk id="4" creationId="{9A7A39E3-B228-0D84-4B29-9E2CFAFF77D1}"/>
          </ac:spMkLst>
        </pc:spChg>
        <pc:spChg chg="del mod">
          <ac:chgData name="Dongsoo Jung" userId="416744f8aa7b03ac" providerId="LiveId" clId="{DE432394-5A70-487F-A8E9-22C3197ED4A0}" dt="2023-11-24T02:25:50.085" v="436" actId="478"/>
          <ac:spMkLst>
            <pc:docMk/>
            <pc:sldMk cId="3618890145" sldId="978"/>
            <ac:spMk id="6" creationId="{6B0996CF-2378-C0DC-89D1-04E59119BC89}"/>
          </ac:spMkLst>
        </pc:spChg>
        <pc:spChg chg="del">
          <ac:chgData name="Dongsoo Jung" userId="416744f8aa7b03ac" providerId="LiveId" clId="{DE432394-5A70-487F-A8E9-22C3197ED4A0}" dt="2023-11-24T02:25:17.320" v="427" actId="478"/>
          <ac:spMkLst>
            <pc:docMk/>
            <pc:sldMk cId="3618890145" sldId="978"/>
            <ac:spMk id="8" creationId="{C9C20EA4-2ED3-64B8-8C63-86E1093AB1B1}"/>
          </ac:spMkLst>
        </pc:spChg>
        <pc:spChg chg="del">
          <ac:chgData name="Dongsoo Jung" userId="416744f8aa7b03ac" providerId="LiveId" clId="{DE432394-5A70-487F-A8E9-22C3197ED4A0}" dt="2023-11-24T02:25:14.702" v="426" actId="478"/>
          <ac:spMkLst>
            <pc:docMk/>
            <pc:sldMk cId="3618890145" sldId="978"/>
            <ac:spMk id="9" creationId="{0C6D2AEF-6BAA-568C-46EB-97D8DCEB80A6}"/>
          </ac:spMkLst>
        </pc:spChg>
        <pc:spChg chg="add mod">
          <ac:chgData name="Dongsoo Jung" userId="416744f8aa7b03ac" providerId="LiveId" clId="{DE432394-5A70-487F-A8E9-22C3197ED4A0}" dt="2023-11-24T02:27:11.518" v="442" actId="1076"/>
          <ac:spMkLst>
            <pc:docMk/>
            <pc:sldMk cId="3618890145" sldId="978"/>
            <ac:spMk id="10" creationId="{A7990566-18B7-C6D7-1088-DED953C962C2}"/>
          </ac:spMkLst>
        </pc:spChg>
        <pc:spChg chg="add mod">
          <ac:chgData name="Dongsoo Jung" userId="416744f8aa7b03ac" providerId="LiveId" clId="{DE432394-5A70-487F-A8E9-22C3197ED4A0}" dt="2023-11-24T02:27:52.140" v="457" actId="6549"/>
          <ac:spMkLst>
            <pc:docMk/>
            <pc:sldMk cId="3618890145" sldId="978"/>
            <ac:spMk id="11" creationId="{52704332-47BB-F8AA-8784-4E23D0A9B433}"/>
          </ac:spMkLst>
        </pc:spChg>
        <pc:spChg chg="add mod">
          <ac:chgData name="Dongsoo Jung" userId="416744f8aa7b03ac" providerId="LiveId" clId="{DE432394-5A70-487F-A8E9-22C3197ED4A0}" dt="2023-11-24T02:27:44.421" v="446" actId="1076"/>
          <ac:spMkLst>
            <pc:docMk/>
            <pc:sldMk cId="3618890145" sldId="978"/>
            <ac:spMk id="12" creationId="{35CCA961-D560-F6F6-BAAB-3D044DCDA528}"/>
          </ac:spMkLst>
        </pc:spChg>
        <pc:picChg chg="mod">
          <ac:chgData name="Dongsoo Jung" userId="416744f8aa7b03ac" providerId="LiveId" clId="{DE432394-5A70-487F-A8E9-22C3197ED4A0}" dt="2023-11-24T02:26:06.013" v="437" actId="1076"/>
          <ac:picMkLst>
            <pc:docMk/>
            <pc:sldMk cId="3618890145" sldId="978"/>
            <ac:picMk id="3" creationId="{4A503870-13AF-F83F-C03F-6F5CFC095073}"/>
          </ac:picMkLst>
        </pc:picChg>
      </pc:sldChg>
      <pc:sldChg chg="add del">
        <pc:chgData name="Dongsoo Jung" userId="416744f8aa7b03ac" providerId="LiveId" clId="{DE432394-5A70-487F-A8E9-22C3197ED4A0}" dt="2023-11-24T02:33:47.417" v="500"/>
        <pc:sldMkLst>
          <pc:docMk/>
          <pc:sldMk cId="691210965" sldId="979"/>
        </pc:sldMkLst>
      </pc:sldChg>
      <pc:sldChg chg="modSp add mod">
        <pc:chgData name="Dongsoo Jung" userId="416744f8aa7b03ac" providerId="LiveId" clId="{DE432394-5A70-487F-A8E9-22C3197ED4A0}" dt="2023-11-24T02:40:26.894" v="608" actId="207"/>
        <pc:sldMkLst>
          <pc:docMk/>
          <pc:sldMk cId="2265097162" sldId="979"/>
        </pc:sldMkLst>
        <pc:spChg chg="mod">
          <ac:chgData name="Dongsoo Jung" userId="416744f8aa7b03ac" providerId="LiveId" clId="{DE432394-5A70-487F-A8E9-22C3197ED4A0}" dt="2023-11-24T02:34:01.469" v="520" actId="6549"/>
          <ac:spMkLst>
            <pc:docMk/>
            <pc:sldMk cId="2265097162" sldId="979"/>
            <ac:spMk id="5" creationId="{00000000-0000-0000-0000-000000000000}"/>
          </ac:spMkLst>
        </pc:spChg>
        <pc:spChg chg="mod">
          <ac:chgData name="Dongsoo Jung" userId="416744f8aa7b03ac" providerId="LiveId" clId="{DE432394-5A70-487F-A8E9-22C3197ED4A0}" dt="2023-11-24T02:40:26.894" v="608" actId="207"/>
          <ac:spMkLst>
            <pc:docMk/>
            <pc:sldMk cId="2265097162" sldId="979"/>
            <ac:spMk id="9" creationId="{00000000-0000-0000-0000-000000000000}"/>
          </ac:spMkLst>
        </pc:spChg>
      </pc:sldChg>
      <pc:sldChg chg="add">
        <pc:chgData name="Dongsoo Jung" userId="416744f8aa7b03ac" providerId="LiveId" clId="{DE432394-5A70-487F-A8E9-22C3197ED4A0}" dt="2023-11-24T02:42:40.530" v="609"/>
        <pc:sldMkLst>
          <pc:docMk/>
          <pc:sldMk cId="3134403042" sldId="980"/>
        </pc:sldMkLst>
      </pc:sldChg>
      <pc:sldChg chg="add">
        <pc:chgData name="Dongsoo Jung" userId="416744f8aa7b03ac" providerId="LiveId" clId="{DE432394-5A70-487F-A8E9-22C3197ED4A0}" dt="2023-11-24T02:44:01.082" v="612"/>
        <pc:sldMkLst>
          <pc:docMk/>
          <pc:sldMk cId="1990506926" sldId="981"/>
        </pc:sldMkLst>
      </pc:sldChg>
      <pc:sldChg chg="modSp add mod">
        <pc:chgData name="Dongsoo Jung" userId="416744f8aa7b03ac" providerId="LiveId" clId="{DE432394-5A70-487F-A8E9-22C3197ED4A0}" dt="2023-11-24T03:10:39.671" v="627" actId="208"/>
        <pc:sldMkLst>
          <pc:docMk/>
          <pc:sldMk cId="554802569" sldId="982"/>
        </pc:sldMkLst>
        <pc:spChg chg="mod">
          <ac:chgData name="Dongsoo Jung" userId="416744f8aa7b03ac" providerId="LiveId" clId="{DE432394-5A70-487F-A8E9-22C3197ED4A0}" dt="2023-11-24T03:10:39.671" v="627" actId="208"/>
          <ac:spMkLst>
            <pc:docMk/>
            <pc:sldMk cId="554802569" sldId="982"/>
            <ac:spMk id="8" creationId="{C9C20EA4-2ED3-64B8-8C63-86E1093AB1B1}"/>
          </ac:spMkLst>
        </pc:spChg>
      </pc:sldChg>
      <pc:sldChg chg="addSp delSp modSp add mod">
        <pc:chgData name="Dongsoo Jung" userId="416744f8aa7b03ac" providerId="LiveId" clId="{DE432394-5A70-487F-A8E9-22C3197ED4A0}" dt="2023-11-24T06:22:48.436" v="637" actId="1076"/>
        <pc:sldMkLst>
          <pc:docMk/>
          <pc:sldMk cId="3096885553" sldId="983"/>
        </pc:sldMkLst>
        <pc:spChg chg="add del mod">
          <ac:chgData name="Dongsoo Jung" userId="416744f8aa7b03ac" providerId="LiveId" clId="{DE432394-5A70-487F-A8E9-22C3197ED4A0}" dt="2023-11-24T06:22:39.102" v="632" actId="931"/>
          <ac:spMkLst>
            <pc:docMk/>
            <pc:sldMk cId="3096885553" sldId="983"/>
            <ac:spMk id="9" creationId="{61135D83-F8CD-06E4-132A-11AA8796D8A7}"/>
          </ac:spMkLst>
        </pc:spChg>
        <pc:picChg chg="add mod">
          <ac:chgData name="Dongsoo Jung" userId="416744f8aa7b03ac" providerId="LiveId" clId="{DE432394-5A70-487F-A8E9-22C3197ED4A0}" dt="2023-11-24T06:22:48.436" v="637" actId="1076"/>
          <ac:picMkLst>
            <pc:docMk/>
            <pc:sldMk cId="3096885553" sldId="983"/>
            <ac:picMk id="11" creationId="{36775545-5D44-4215-7B7B-78676400D163}"/>
          </ac:picMkLst>
        </pc:picChg>
        <pc:picChg chg="del">
          <ac:chgData name="Dongsoo Jung" userId="416744f8aa7b03ac" providerId="LiveId" clId="{DE432394-5A70-487F-A8E9-22C3197ED4A0}" dt="2023-11-24T06:21:39.625" v="631" actId="478"/>
          <ac:picMkLst>
            <pc:docMk/>
            <pc:sldMk cId="3096885553" sldId="983"/>
            <ac:picMk id="20" creationId="{736C7348-A52B-E451-0110-AD6749001BD9}"/>
          </ac:picMkLst>
        </pc:picChg>
      </pc:sldChg>
      <pc:sldChg chg="addSp delSp modSp add mod ord">
        <pc:chgData name="Dongsoo Jung" userId="416744f8aa7b03ac" providerId="LiveId" clId="{DE432394-5A70-487F-A8E9-22C3197ED4A0}" dt="2023-11-24T06:23:17.589" v="646"/>
        <pc:sldMkLst>
          <pc:docMk/>
          <pc:sldMk cId="4161275231" sldId="984"/>
        </pc:sldMkLst>
        <pc:spChg chg="add del mod">
          <ac:chgData name="Dongsoo Jung" userId="416744f8aa7b03ac" providerId="LiveId" clId="{DE432394-5A70-487F-A8E9-22C3197ED4A0}" dt="2023-11-24T06:23:05.934" v="639" actId="931"/>
          <ac:spMkLst>
            <pc:docMk/>
            <pc:sldMk cId="4161275231" sldId="984"/>
            <ac:spMk id="9" creationId="{B263D5FA-C10E-D48A-34EA-B6B320DED2A5}"/>
          </ac:spMkLst>
        </pc:spChg>
        <pc:picChg chg="add mod">
          <ac:chgData name="Dongsoo Jung" userId="416744f8aa7b03ac" providerId="LiveId" clId="{DE432394-5A70-487F-A8E9-22C3197ED4A0}" dt="2023-11-24T06:23:15.547" v="644" actId="1076"/>
          <ac:picMkLst>
            <pc:docMk/>
            <pc:sldMk cId="4161275231" sldId="984"/>
            <ac:picMk id="11" creationId="{BE9770C7-DD7A-8EBD-282C-7777EF40A6AA}"/>
          </ac:picMkLst>
        </pc:picChg>
        <pc:picChg chg="del">
          <ac:chgData name="Dongsoo Jung" userId="416744f8aa7b03ac" providerId="LiveId" clId="{DE432394-5A70-487F-A8E9-22C3197ED4A0}" dt="2023-11-24T06:22:51.424" v="638" actId="478"/>
          <ac:picMkLst>
            <pc:docMk/>
            <pc:sldMk cId="4161275231" sldId="984"/>
            <ac:picMk id="20" creationId="{736C7348-A52B-E451-0110-AD6749001BD9}"/>
          </ac:picMkLst>
        </pc:picChg>
      </pc:sldChg>
      <pc:sldChg chg="addSp delSp modSp add mod">
        <pc:chgData name="Dongsoo Jung" userId="416744f8aa7b03ac" providerId="LiveId" clId="{DE432394-5A70-487F-A8E9-22C3197ED4A0}" dt="2023-11-24T06:23:41.105" v="653" actId="1076"/>
        <pc:sldMkLst>
          <pc:docMk/>
          <pc:sldMk cId="1659311122" sldId="985"/>
        </pc:sldMkLst>
        <pc:spChg chg="add del mod">
          <ac:chgData name="Dongsoo Jung" userId="416744f8aa7b03ac" providerId="LiveId" clId="{DE432394-5A70-487F-A8E9-22C3197ED4A0}" dt="2023-11-24T06:23:31.214" v="648" actId="931"/>
          <ac:spMkLst>
            <pc:docMk/>
            <pc:sldMk cId="1659311122" sldId="985"/>
            <ac:spMk id="9" creationId="{E967F5EA-FD23-B4F8-B970-002A8BD14C39}"/>
          </ac:spMkLst>
        </pc:spChg>
        <pc:picChg chg="add mod">
          <ac:chgData name="Dongsoo Jung" userId="416744f8aa7b03ac" providerId="LiveId" clId="{DE432394-5A70-487F-A8E9-22C3197ED4A0}" dt="2023-11-24T06:23:41.105" v="653" actId="1076"/>
          <ac:picMkLst>
            <pc:docMk/>
            <pc:sldMk cId="1659311122" sldId="985"/>
            <ac:picMk id="11" creationId="{17029157-8B13-C72E-7741-CA11B9F77F42}"/>
          </ac:picMkLst>
        </pc:picChg>
        <pc:picChg chg="del">
          <ac:chgData name="Dongsoo Jung" userId="416744f8aa7b03ac" providerId="LiveId" clId="{DE432394-5A70-487F-A8E9-22C3197ED4A0}" dt="2023-11-24T06:23:20.168" v="647" actId="478"/>
          <ac:picMkLst>
            <pc:docMk/>
            <pc:sldMk cId="1659311122" sldId="985"/>
            <ac:picMk id="20" creationId="{736C7348-A52B-E451-0110-AD6749001BD9}"/>
          </ac:picMkLst>
        </pc:picChg>
      </pc:sldChg>
      <pc:sldChg chg="addSp delSp modSp add mod">
        <pc:chgData name="Dongsoo Jung" userId="416744f8aa7b03ac" providerId="LiveId" clId="{DE432394-5A70-487F-A8E9-22C3197ED4A0}" dt="2023-11-24T06:58:38.601" v="669" actId="1076"/>
        <pc:sldMkLst>
          <pc:docMk/>
          <pc:sldMk cId="4212041658" sldId="986"/>
        </pc:sldMkLst>
        <pc:spChg chg="del">
          <ac:chgData name="Dongsoo Jung" userId="416744f8aa7b03ac" providerId="LiveId" clId="{DE432394-5A70-487F-A8E9-22C3197ED4A0}" dt="2023-11-24T06:58:15.013" v="663" actId="478"/>
          <ac:spMkLst>
            <pc:docMk/>
            <pc:sldMk cId="4212041658" sldId="986"/>
            <ac:spMk id="9" creationId="{0C6D2AEF-6BAA-568C-46EB-97D8DCEB80A6}"/>
          </ac:spMkLst>
        </pc:spChg>
        <pc:spChg chg="add del mod">
          <ac:chgData name="Dongsoo Jung" userId="416744f8aa7b03ac" providerId="LiveId" clId="{DE432394-5A70-487F-A8E9-22C3197ED4A0}" dt="2023-11-24T06:58:28.916" v="664" actId="931"/>
          <ac:spMkLst>
            <pc:docMk/>
            <pc:sldMk cId="4212041658" sldId="986"/>
            <ac:spMk id="10" creationId="{A7817BAC-D5DA-6E1A-1C58-262712D25F9E}"/>
          </ac:spMkLst>
        </pc:spChg>
        <pc:picChg chg="del">
          <ac:chgData name="Dongsoo Jung" userId="416744f8aa7b03ac" providerId="LiveId" clId="{DE432394-5A70-487F-A8E9-22C3197ED4A0}" dt="2023-11-24T06:58:12.131" v="662" actId="478"/>
          <ac:picMkLst>
            <pc:docMk/>
            <pc:sldMk cId="4212041658" sldId="986"/>
            <ac:picMk id="3" creationId="{4A503870-13AF-F83F-C03F-6F5CFC095073}"/>
          </ac:picMkLst>
        </pc:picChg>
        <pc:picChg chg="add mod">
          <ac:chgData name="Dongsoo Jung" userId="416744f8aa7b03ac" providerId="LiveId" clId="{DE432394-5A70-487F-A8E9-22C3197ED4A0}" dt="2023-11-24T06:58:38.601" v="669" actId="1076"/>
          <ac:picMkLst>
            <pc:docMk/>
            <pc:sldMk cId="4212041658" sldId="986"/>
            <ac:picMk id="12" creationId="{ACC16989-1B81-8639-BFF8-EC162FD042CF}"/>
          </ac:picMkLst>
        </pc:picChg>
      </pc:sldChg>
      <pc:sldChg chg="addSp delSp modSp add mod">
        <pc:chgData name="Dongsoo Jung" userId="416744f8aa7b03ac" providerId="LiveId" clId="{DE432394-5A70-487F-A8E9-22C3197ED4A0}" dt="2023-11-24T07:14:29.465" v="819" actId="14100"/>
        <pc:sldMkLst>
          <pc:docMk/>
          <pc:sldMk cId="4065378017" sldId="987"/>
        </pc:sldMkLst>
        <pc:spChg chg="del">
          <ac:chgData name="Dongsoo Jung" userId="416744f8aa7b03ac" providerId="LiveId" clId="{DE432394-5A70-487F-A8E9-22C3197ED4A0}" dt="2023-11-24T07:11:08.588" v="798" actId="478"/>
          <ac:spMkLst>
            <pc:docMk/>
            <pc:sldMk cId="4065378017" sldId="987"/>
            <ac:spMk id="3" creationId="{C3D20BF5-BC28-7F91-5039-A66D80645404}"/>
          </ac:spMkLst>
        </pc:spChg>
        <pc:spChg chg="add del mod">
          <ac:chgData name="Dongsoo Jung" userId="416744f8aa7b03ac" providerId="LiveId" clId="{DE432394-5A70-487F-A8E9-22C3197ED4A0}" dt="2023-11-24T07:11:25.438" v="805" actId="478"/>
          <ac:spMkLst>
            <pc:docMk/>
            <pc:sldMk cId="4065378017" sldId="987"/>
            <ac:spMk id="5" creationId="{78980BA7-0D3B-8583-F506-1CEF65331683}"/>
          </ac:spMkLst>
        </pc:spChg>
        <pc:spChg chg="add del mod">
          <ac:chgData name="Dongsoo Jung" userId="416744f8aa7b03ac" providerId="LiveId" clId="{DE432394-5A70-487F-A8E9-22C3197ED4A0}" dt="2023-11-24T07:11:00.219" v="791" actId="931"/>
          <ac:spMkLst>
            <pc:docMk/>
            <pc:sldMk cId="4065378017" sldId="987"/>
            <ac:spMk id="9" creationId="{2F0758EE-816A-9D7E-6794-C80E263A2DFA}"/>
          </ac:spMkLst>
        </pc:spChg>
        <pc:spChg chg="del">
          <ac:chgData name="Dongsoo Jung" userId="416744f8aa7b03ac" providerId="LiveId" clId="{DE432394-5A70-487F-A8E9-22C3197ED4A0}" dt="2023-11-24T07:11:28.387" v="806" actId="478"/>
          <ac:spMkLst>
            <pc:docMk/>
            <pc:sldMk cId="4065378017" sldId="987"/>
            <ac:spMk id="15" creationId="{000F8E5A-6E3E-910B-7805-15E24971D827}"/>
          </ac:spMkLst>
        </pc:spChg>
        <pc:spChg chg="del">
          <ac:chgData name="Dongsoo Jung" userId="416744f8aa7b03ac" providerId="LiveId" clId="{DE432394-5A70-487F-A8E9-22C3197ED4A0}" dt="2023-11-24T07:11:19.254" v="802" actId="478"/>
          <ac:spMkLst>
            <pc:docMk/>
            <pc:sldMk cId="4065378017" sldId="987"/>
            <ac:spMk id="16" creationId="{4E155FBE-09D7-8CD8-BE3F-05B392651336}"/>
          </ac:spMkLst>
        </pc:spChg>
        <pc:spChg chg="del">
          <ac:chgData name="Dongsoo Jung" userId="416744f8aa7b03ac" providerId="LiveId" clId="{DE432394-5A70-487F-A8E9-22C3197ED4A0}" dt="2023-11-24T07:11:06.716" v="797" actId="478"/>
          <ac:spMkLst>
            <pc:docMk/>
            <pc:sldMk cId="4065378017" sldId="987"/>
            <ac:spMk id="21" creationId="{2F561188-988C-3280-9BE6-DEFEFACB9AB4}"/>
          </ac:spMkLst>
        </pc:spChg>
        <pc:spChg chg="del">
          <ac:chgData name="Dongsoo Jung" userId="416744f8aa7b03ac" providerId="LiveId" clId="{DE432394-5A70-487F-A8E9-22C3197ED4A0}" dt="2023-11-24T07:11:10.956" v="799" actId="478"/>
          <ac:spMkLst>
            <pc:docMk/>
            <pc:sldMk cId="4065378017" sldId="987"/>
            <ac:spMk id="22" creationId="{B48CB8D1-E8BE-68F8-138A-272A31DFFE92}"/>
          </ac:spMkLst>
        </pc:spChg>
        <pc:spChg chg="del">
          <ac:chgData name="Dongsoo Jung" userId="416744f8aa7b03ac" providerId="LiveId" clId="{DE432394-5A70-487F-A8E9-22C3197ED4A0}" dt="2023-11-24T07:11:21.868" v="803" actId="478"/>
          <ac:spMkLst>
            <pc:docMk/>
            <pc:sldMk cId="4065378017" sldId="987"/>
            <ac:spMk id="24" creationId="{53FA59DC-4CD0-9A2D-48BB-851C9071346D}"/>
          </ac:spMkLst>
        </pc:spChg>
        <pc:picChg chg="add mod">
          <ac:chgData name="Dongsoo Jung" userId="416744f8aa7b03ac" providerId="LiveId" clId="{DE432394-5A70-487F-A8E9-22C3197ED4A0}" dt="2023-11-24T07:14:29.465" v="819" actId="14100"/>
          <ac:picMkLst>
            <pc:docMk/>
            <pc:sldMk cId="4065378017" sldId="987"/>
            <ac:picMk id="11" creationId="{79DC1984-4AC7-CA66-C00B-FD402E4AB6D9}"/>
          </ac:picMkLst>
        </pc:picChg>
        <pc:picChg chg="add mod">
          <ac:chgData name="Dongsoo Jung" userId="416744f8aa7b03ac" providerId="LiveId" clId="{DE432394-5A70-487F-A8E9-22C3197ED4A0}" dt="2023-11-24T07:14:22.432" v="817" actId="1076"/>
          <ac:picMkLst>
            <pc:docMk/>
            <pc:sldMk cId="4065378017" sldId="987"/>
            <ac:picMk id="13" creationId="{660FC4EE-53A0-15F7-E057-8D5FC905B216}"/>
          </ac:picMkLst>
        </pc:picChg>
        <pc:picChg chg="del">
          <ac:chgData name="Dongsoo Jung" userId="416744f8aa7b03ac" providerId="LiveId" clId="{DE432394-5A70-487F-A8E9-22C3197ED4A0}" dt="2023-11-24T07:10:49.381" v="790" actId="478"/>
          <ac:picMkLst>
            <pc:docMk/>
            <pc:sldMk cId="4065378017" sldId="987"/>
            <ac:picMk id="20" creationId="{736C7348-A52B-E451-0110-AD6749001BD9}"/>
          </ac:picMkLst>
        </pc:picChg>
      </pc:sldChg>
      <pc:sldChg chg="modSp add mod">
        <pc:chgData name="Dongsoo Jung" userId="416744f8aa7b03ac" providerId="LiveId" clId="{DE432394-5A70-487F-A8E9-22C3197ED4A0}" dt="2023-11-24T07:17:41.915" v="873" actId="255"/>
        <pc:sldMkLst>
          <pc:docMk/>
          <pc:sldMk cId="2249826155" sldId="988"/>
        </pc:sldMkLst>
        <pc:spChg chg="mod">
          <ac:chgData name="Dongsoo Jung" userId="416744f8aa7b03ac" providerId="LiveId" clId="{DE432394-5A70-487F-A8E9-22C3197ED4A0}" dt="2023-11-24T07:16:52.494" v="832" actId="6549"/>
          <ac:spMkLst>
            <pc:docMk/>
            <pc:sldMk cId="2249826155" sldId="988"/>
            <ac:spMk id="5" creationId="{00000000-0000-0000-0000-000000000000}"/>
          </ac:spMkLst>
        </pc:spChg>
        <pc:spChg chg="mod">
          <ac:chgData name="Dongsoo Jung" userId="416744f8aa7b03ac" providerId="LiveId" clId="{DE432394-5A70-487F-A8E9-22C3197ED4A0}" dt="2023-11-24T07:17:41.915" v="873" actId="255"/>
          <ac:spMkLst>
            <pc:docMk/>
            <pc:sldMk cId="2249826155" sldId="988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139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139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C9F8-258E-48D2-9C8E-1223E94DCE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82816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5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5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7CC9C9F-05D7-4774-83F7-5340047012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0783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:notes"/>
          <p:cNvSpPr txBox="1">
            <a:spLocks noGrp="1"/>
          </p:cNvSpPr>
          <p:nvPr>
            <p:ph type="body" idx="1"/>
          </p:nvPr>
        </p:nvSpPr>
        <p:spPr>
          <a:xfrm>
            <a:off x="679750" y="4714375"/>
            <a:ext cx="5438125" cy="4466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104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927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3357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679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673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053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367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88669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024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42987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510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90347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4283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978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36953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70450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3564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2392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321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21844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5404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7526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83398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74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4481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2778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5162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3271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22195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36921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29304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0284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1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1" y="1314453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1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4" y="3714750"/>
            <a:ext cx="9147765" cy="1434066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sz="1800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/>
              <a:t>둘째 수준</a:t>
            </a:r>
          </a:p>
          <a:p>
            <a:pPr lvl="2" eaLnBrk="1" latinLnBrk="0" hangingPunct="1"/>
            <a:r>
              <a:rPr lang="ko-KR" altLang="en-US" dirty="0"/>
              <a:t>셋째 수준</a:t>
            </a:r>
          </a:p>
          <a:p>
            <a:pPr lvl="3" eaLnBrk="1" latinLnBrk="0" hangingPunct="1"/>
            <a:r>
              <a:rPr lang="ko-KR" altLang="en-US" dirty="0"/>
              <a:t>넷째 수준</a:t>
            </a:r>
          </a:p>
          <a:p>
            <a:pPr lvl="4" eaLnBrk="1" latinLnBrk="0" hangingPunct="1"/>
            <a:r>
              <a:rPr lang="ko-KR" altLang="en-US" dirty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dirty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407996" y="4803998"/>
            <a:ext cx="2350681" cy="273844"/>
          </a:xfrm>
        </p:spPr>
        <p:txBody>
          <a:bodyPr anchor="ctr" anchorCtr="0"/>
          <a:lstStyle>
            <a:lvl1pPr>
              <a:defRPr sz="1100" b="0" i="0" spc="0" baseline="0">
                <a:solidFill>
                  <a:schemeClr val="accent2"/>
                </a:solidFill>
                <a:latin typeface="(한글 글꼴 사용)"/>
                <a:ea typeface="맑은 고딕" pitchFamily="50" charset="-127"/>
              </a:defRPr>
            </a:lvl1pPr>
            <a:extLst/>
          </a:lstStyle>
          <a:p>
            <a:r>
              <a:rPr lang="en-US" altLang="ko-KR" dirty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47273" y="4805958"/>
            <a:ext cx="434837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tx1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/>
              <a:t>둘째 수준</a:t>
            </a:r>
          </a:p>
          <a:p>
            <a:pPr lvl="2" eaLnBrk="1" latinLnBrk="0" hangingPunct="1"/>
            <a:r>
              <a:rPr lang="ko-KR" altLang="en-US" dirty="0"/>
              <a:t>셋째 수준</a:t>
            </a:r>
          </a:p>
          <a:p>
            <a:pPr lvl="3" eaLnBrk="1" latinLnBrk="0" hangingPunct="1"/>
            <a:r>
              <a:rPr lang="ko-KR" altLang="en-US" dirty="0"/>
              <a:t>넷째 수준</a:t>
            </a:r>
          </a:p>
          <a:p>
            <a:pPr lvl="4" eaLnBrk="1" latinLnBrk="0" hangingPunct="1"/>
            <a:r>
              <a:rPr lang="ko-KR" altLang="en-US" dirty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rgbClr val="0066CC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36291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accent6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7415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2" y="2198784"/>
            <a:ext cx="4572001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79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  <p:sp>
        <p:nvSpPr>
          <p:cNvPr id="8" name="갈매기형 수장 7"/>
          <p:cNvSpPr/>
          <p:nvPr/>
        </p:nvSpPr>
        <p:spPr>
          <a:xfrm>
            <a:off x="3450264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1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8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7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1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3" y="4805958"/>
            <a:ext cx="1920240" cy="274320"/>
          </a:xfrm>
        </p:spPr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1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4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1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  <p:sp>
        <p:nvSpPr>
          <p:cNvPr id="13" name="갈매기형 수장 12"/>
          <p:cNvSpPr/>
          <p:nvPr/>
        </p:nvSpPr>
        <p:spPr>
          <a:xfrm>
            <a:off x="8477696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10999"/>
            <a:ext cx="8229601" cy="3289553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4" y="205982"/>
            <a:ext cx="1777470" cy="4194571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1" y="205981"/>
            <a:ext cx="6324600" cy="4194570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1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3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4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3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2"/>
          <p:cNvGrpSpPr/>
          <p:nvPr/>
        </p:nvGrpSpPr>
        <p:grpSpPr>
          <a:xfrm>
            <a:off x="2052829" y="805187"/>
            <a:ext cx="6337595" cy="3499904"/>
            <a:chOff x="-30239" y="211667"/>
            <a:chExt cx="12262555" cy="6519333"/>
          </a:xfrm>
        </p:grpSpPr>
        <p:pic>
          <p:nvPicPr>
            <p:cNvPr id="85" name="Google Shape;85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30239" y="211667"/>
              <a:ext cx="12262555" cy="651933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6" name="Google Shape;86;p2"/>
            <p:cNvCxnSpPr/>
            <p:nvPr/>
          </p:nvCxnSpPr>
          <p:spPr>
            <a:xfrm flipH="1">
              <a:off x="1451502" y="5149811"/>
              <a:ext cx="629740" cy="69149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7" name="Google Shape;87;p2"/>
            <p:cNvCxnSpPr/>
            <p:nvPr/>
          </p:nvCxnSpPr>
          <p:spPr>
            <a:xfrm rot="10800000">
              <a:off x="330979" y="3304182"/>
              <a:ext cx="1120523" cy="1914779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8" name="Google Shape;88;p2"/>
            <p:cNvCxnSpPr/>
            <p:nvPr/>
          </p:nvCxnSpPr>
          <p:spPr>
            <a:xfrm rot="10800000" flipH="1">
              <a:off x="330979" y="2451490"/>
              <a:ext cx="493664" cy="85269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9" name="Google Shape;89;p2"/>
            <p:cNvCxnSpPr/>
            <p:nvPr/>
          </p:nvCxnSpPr>
          <p:spPr>
            <a:xfrm rot="10800000" flipH="1">
              <a:off x="824644" y="2311245"/>
              <a:ext cx="560981" cy="140246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0" name="Google Shape;90;p2"/>
            <p:cNvCxnSpPr/>
            <p:nvPr/>
          </p:nvCxnSpPr>
          <p:spPr>
            <a:xfrm rot="10800000" flipH="1">
              <a:off x="1451502" y="2109291"/>
              <a:ext cx="708277" cy="201954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1" name="Google Shape;91;p2"/>
            <p:cNvCxnSpPr/>
            <p:nvPr/>
          </p:nvCxnSpPr>
          <p:spPr>
            <a:xfrm rot="10800000" flipH="1">
              <a:off x="2190018" y="1963436"/>
              <a:ext cx="457815" cy="14585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2" name="Google Shape;92;p2"/>
            <p:cNvCxnSpPr/>
            <p:nvPr/>
          </p:nvCxnSpPr>
          <p:spPr>
            <a:xfrm>
              <a:off x="2678072" y="1963436"/>
              <a:ext cx="1607827" cy="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3" name="Google Shape;93;p2"/>
            <p:cNvCxnSpPr/>
            <p:nvPr/>
          </p:nvCxnSpPr>
          <p:spPr>
            <a:xfrm flipH="1">
              <a:off x="4100775" y="1963436"/>
              <a:ext cx="215364" cy="127062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4" name="Google Shape;94;p2"/>
            <p:cNvCxnSpPr/>
            <p:nvPr/>
          </p:nvCxnSpPr>
          <p:spPr>
            <a:xfrm>
              <a:off x="4100775" y="3234060"/>
              <a:ext cx="841473" cy="698421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5" name="Google Shape;95;p2"/>
            <p:cNvCxnSpPr/>
            <p:nvPr/>
          </p:nvCxnSpPr>
          <p:spPr>
            <a:xfrm>
              <a:off x="4942248" y="3912360"/>
              <a:ext cx="549762" cy="25573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6" name="Google Shape;96;p2"/>
            <p:cNvCxnSpPr/>
            <p:nvPr/>
          </p:nvCxnSpPr>
          <p:spPr>
            <a:xfrm flipH="1">
              <a:off x="5102144" y="4168093"/>
              <a:ext cx="420737" cy="981718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7" name="Google Shape;97;p2"/>
            <p:cNvCxnSpPr/>
            <p:nvPr/>
          </p:nvCxnSpPr>
          <p:spPr>
            <a:xfrm rot="10800000" flipH="1">
              <a:off x="5102144" y="4650537"/>
              <a:ext cx="577812" cy="55541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8" name="Google Shape;98;p2"/>
            <p:cNvCxnSpPr/>
            <p:nvPr/>
          </p:nvCxnSpPr>
          <p:spPr>
            <a:xfrm>
              <a:off x="5651906" y="4687023"/>
              <a:ext cx="389866" cy="9815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9" name="Google Shape;99;p2"/>
            <p:cNvCxnSpPr/>
            <p:nvPr/>
          </p:nvCxnSpPr>
          <p:spPr>
            <a:xfrm>
              <a:off x="6041772" y="4785173"/>
              <a:ext cx="470274" cy="52171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0" name="Google Shape;100;p2"/>
            <p:cNvCxnSpPr/>
            <p:nvPr/>
          </p:nvCxnSpPr>
          <p:spPr>
            <a:xfrm rot="10800000" flipH="1">
              <a:off x="6553201" y="4835661"/>
              <a:ext cx="1715668" cy="47122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1" name="Google Shape;101;p2"/>
            <p:cNvCxnSpPr/>
            <p:nvPr/>
          </p:nvCxnSpPr>
          <p:spPr>
            <a:xfrm>
              <a:off x="8286634" y="4841272"/>
              <a:ext cx="1043964" cy="42634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2" name="Google Shape;102;p2"/>
            <p:cNvCxnSpPr/>
            <p:nvPr/>
          </p:nvCxnSpPr>
          <p:spPr>
            <a:xfrm flipH="1">
              <a:off x="9267416" y="5268532"/>
              <a:ext cx="45198" cy="31323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3" name="Google Shape;103;p2"/>
            <p:cNvCxnSpPr/>
            <p:nvPr/>
          </p:nvCxnSpPr>
          <p:spPr>
            <a:xfrm rot="10800000" flipH="1">
              <a:off x="9290015" y="4785173"/>
              <a:ext cx="1946446" cy="75550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4" name="Google Shape;104;p2"/>
            <p:cNvCxnSpPr/>
            <p:nvPr/>
          </p:nvCxnSpPr>
          <p:spPr>
            <a:xfrm rot="10800000" flipH="1">
              <a:off x="11259060" y="4476633"/>
              <a:ext cx="72768" cy="31415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5" name="Google Shape;105;p2"/>
            <p:cNvCxnSpPr/>
            <p:nvPr/>
          </p:nvCxnSpPr>
          <p:spPr>
            <a:xfrm rot="10800000" flipH="1">
              <a:off x="11354427" y="4386876"/>
              <a:ext cx="506594" cy="95367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6" name="Google Shape;106;p2"/>
            <p:cNvCxnSpPr/>
            <p:nvPr/>
          </p:nvCxnSpPr>
          <p:spPr>
            <a:xfrm rot="10800000">
              <a:off x="6226895" y="1590383"/>
              <a:ext cx="5634126" cy="2766557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</p:grpSp>
      <p:sp>
        <p:nvSpPr>
          <p:cNvPr id="107" name="Google Shape;107;p2"/>
          <p:cNvSpPr txBox="1"/>
          <p:nvPr/>
        </p:nvSpPr>
        <p:spPr>
          <a:xfrm>
            <a:off x="2569608" y="1270626"/>
            <a:ext cx="6198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 dirty="0">
                <a:solidFill>
                  <a:schemeClr val="dk1"/>
                </a:solidFill>
                <a:highlight>
                  <a:srgbClr val="FFFFFF"/>
                </a:highlight>
              </a:rPr>
              <a:t>데살로니가</a:t>
            </a:r>
            <a:endParaRPr sz="525"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 dirty="0">
                <a:solidFill>
                  <a:schemeClr val="dk1"/>
                </a:solidFill>
                <a:highlight>
                  <a:srgbClr val="FFFFFF"/>
                </a:highlight>
              </a:rPr>
              <a:t>(</a:t>
            </a:r>
            <a:r>
              <a:rPr lang="en-US" altLang="ko-KR" sz="525" b="1" dirty="0" err="1">
                <a:solidFill>
                  <a:schemeClr val="dk1"/>
                </a:solidFill>
                <a:highlight>
                  <a:srgbClr val="FFFFFF"/>
                </a:highlight>
              </a:rPr>
              <a:t>Thessaloniki</a:t>
            </a:r>
            <a:r>
              <a:rPr lang="en-US" altLang="ko-KR" sz="525" b="1" dirty="0">
                <a:solidFill>
                  <a:schemeClr val="dk1"/>
                </a:solidFill>
                <a:highlight>
                  <a:srgbClr val="FFFFFF"/>
                </a:highlight>
              </a:rPr>
              <a:t>)</a:t>
            </a:r>
            <a:endParaRPr sz="525" b="1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08" name="Google Shape;108;p2"/>
          <p:cNvCxnSpPr>
            <a:cxnSpLocks/>
          </p:cNvCxnSpPr>
          <p:nvPr/>
        </p:nvCxnSpPr>
        <p:spPr>
          <a:xfrm flipV="1">
            <a:off x="2808503" y="1496336"/>
            <a:ext cx="54210" cy="323528"/>
          </a:xfrm>
          <a:prstGeom prst="straightConnector1">
            <a:avLst/>
          </a:prstGeom>
          <a:ln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9" name="Google Shape;109;p2"/>
          <p:cNvSpPr txBox="1"/>
          <p:nvPr/>
        </p:nvSpPr>
        <p:spPr>
          <a:xfrm>
            <a:off x="2170631" y="1678800"/>
            <a:ext cx="6198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베레아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(Veria)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2825438" y="1483181"/>
            <a:ext cx="6198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암피폴리스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(Amphipolis)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3333881" y="1378650"/>
            <a:ext cx="4952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빌립보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(Philippi)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3294244" y="1802512"/>
            <a:ext cx="619875" cy="380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네아폴리스 항구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(Kabala)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13" name="Google Shape;113;p2"/>
          <p:cNvCxnSpPr/>
          <p:nvPr/>
        </p:nvCxnSpPr>
        <p:spPr>
          <a:xfrm>
            <a:off x="3443513" y="1762575"/>
            <a:ext cx="67950" cy="1021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14" name="Google Shape;114;p2"/>
          <p:cNvSpPr txBox="1"/>
          <p:nvPr/>
        </p:nvSpPr>
        <p:spPr>
          <a:xfrm>
            <a:off x="4229831" y="1507669"/>
            <a:ext cx="4952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입살라 국경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5" name="Google Shape;115;p2"/>
          <p:cNvSpPr txBox="1"/>
          <p:nvPr/>
        </p:nvSpPr>
        <p:spPr>
          <a:xfrm>
            <a:off x="3463444" y="2283431"/>
            <a:ext cx="8493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드로아 항구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(Alexandria Trois)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6" name="Google Shape;116;p2"/>
          <p:cNvSpPr txBox="1"/>
          <p:nvPr/>
        </p:nvSpPr>
        <p:spPr>
          <a:xfrm>
            <a:off x="4443319" y="2405062"/>
            <a:ext cx="5764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두아디라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(Thyaterra)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7" name="Google Shape;117;p2"/>
          <p:cNvSpPr txBox="1"/>
          <p:nvPr/>
        </p:nvSpPr>
        <p:spPr>
          <a:xfrm>
            <a:off x="4092694" y="2859544"/>
            <a:ext cx="5764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버가모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(Pergamon)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4184306" y="3177956"/>
            <a:ext cx="3478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서머나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(Izmir)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9" name="Google Shape;119;p2"/>
          <p:cNvSpPr txBox="1"/>
          <p:nvPr/>
        </p:nvSpPr>
        <p:spPr>
          <a:xfrm>
            <a:off x="4370438" y="3458569"/>
            <a:ext cx="5764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에베소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(Efes)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20" name="Google Shape;120;p2"/>
          <p:cNvCxnSpPr>
            <a:cxnSpLocks/>
          </p:cNvCxnSpPr>
          <p:nvPr/>
        </p:nvCxnSpPr>
        <p:spPr>
          <a:xfrm flipH="1">
            <a:off x="4520738" y="2824426"/>
            <a:ext cx="71831" cy="170306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21" name="Google Shape;121;p2"/>
          <p:cNvCxnSpPr/>
          <p:nvPr/>
        </p:nvCxnSpPr>
        <p:spPr>
          <a:xfrm flipH="1">
            <a:off x="4443394" y="3242363"/>
            <a:ext cx="149175" cy="418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22" name="Google Shape;122;p2"/>
          <p:cNvCxnSpPr/>
          <p:nvPr/>
        </p:nvCxnSpPr>
        <p:spPr>
          <a:xfrm rot="10800000" flipH="1">
            <a:off x="5027438" y="2537494"/>
            <a:ext cx="64125" cy="5535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23" name="Google Shape;123;p2"/>
          <p:cNvSpPr txBox="1"/>
          <p:nvPr/>
        </p:nvSpPr>
        <p:spPr>
          <a:xfrm>
            <a:off x="4878938" y="2317444"/>
            <a:ext cx="43560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사데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(Sardis)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24" name="Google Shape;124;p2"/>
          <p:cNvSpPr txBox="1"/>
          <p:nvPr/>
        </p:nvSpPr>
        <p:spPr>
          <a:xfrm>
            <a:off x="5150269" y="2484581"/>
            <a:ext cx="5307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필라델피아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(Alasehir)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25" name="Google Shape;125;p2"/>
          <p:cNvCxnSpPr/>
          <p:nvPr/>
        </p:nvCxnSpPr>
        <p:spPr>
          <a:xfrm rot="10800000" flipH="1">
            <a:off x="5238900" y="2707444"/>
            <a:ext cx="166275" cy="47632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26" name="Google Shape;126;p2"/>
          <p:cNvCxnSpPr>
            <a:cxnSpLocks/>
          </p:cNvCxnSpPr>
          <p:nvPr/>
        </p:nvCxnSpPr>
        <p:spPr>
          <a:xfrm flipH="1" flipV="1">
            <a:off x="4724917" y="2624344"/>
            <a:ext cx="178061" cy="254019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27" name="Google Shape;127;p2"/>
          <p:cNvSpPr txBox="1"/>
          <p:nvPr/>
        </p:nvSpPr>
        <p:spPr>
          <a:xfrm>
            <a:off x="5389388" y="2795531"/>
            <a:ext cx="9758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히에라폴리스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(Hierapolis)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파묵칼레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(Pamukkale)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28" name="Google Shape;128;p2"/>
          <p:cNvCxnSpPr/>
          <p:nvPr/>
        </p:nvCxnSpPr>
        <p:spPr>
          <a:xfrm rot="10800000" flipH="1">
            <a:off x="5485500" y="3028706"/>
            <a:ext cx="297675" cy="4423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29" name="Google Shape;129;p2"/>
          <p:cNvSpPr txBox="1"/>
          <p:nvPr/>
        </p:nvSpPr>
        <p:spPr>
          <a:xfrm>
            <a:off x="6214106" y="3064838"/>
            <a:ext cx="7256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비시디아 안디옥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0" name="Google Shape;130;p2"/>
          <p:cNvSpPr txBox="1"/>
          <p:nvPr/>
        </p:nvSpPr>
        <p:spPr>
          <a:xfrm>
            <a:off x="6702619" y="3258732"/>
            <a:ext cx="7256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이고니움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(Konya)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1" name="Google Shape;131;p2"/>
          <p:cNvSpPr/>
          <p:nvPr/>
        </p:nvSpPr>
        <p:spPr>
          <a:xfrm>
            <a:off x="7101704" y="3932156"/>
            <a:ext cx="275850" cy="200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endParaRPr sz="1350"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32" name="Google Shape;132;p2"/>
          <p:cNvSpPr txBox="1"/>
          <p:nvPr/>
        </p:nvSpPr>
        <p:spPr>
          <a:xfrm>
            <a:off x="7799663" y="3284212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데린쿠유 지하도시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(Derinkuyu)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33" name="Google Shape;133;p2"/>
          <p:cNvCxnSpPr/>
          <p:nvPr/>
        </p:nvCxnSpPr>
        <p:spPr>
          <a:xfrm>
            <a:off x="7882781" y="3284213"/>
            <a:ext cx="168300" cy="697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34" name="Google Shape;134;p2"/>
          <p:cNvSpPr txBox="1"/>
          <p:nvPr/>
        </p:nvSpPr>
        <p:spPr>
          <a:xfrm>
            <a:off x="8051081" y="2916282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카이세리 공항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(Kayseri)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5" name="Google Shape;135;p2"/>
          <p:cNvSpPr txBox="1"/>
          <p:nvPr/>
        </p:nvSpPr>
        <p:spPr>
          <a:xfrm>
            <a:off x="7664794" y="2405062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갑바도기아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(Cappadocia)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36" name="Google Shape;136;p2"/>
          <p:cNvCxnSpPr/>
          <p:nvPr/>
        </p:nvCxnSpPr>
        <p:spPr>
          <a:xfrm rot="10800000" flipH="1">
            <a:off x="7925269" y="2620688"/>
            <a:ext cx="99225" cy="4441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37" name="Google Shape;137;p2"/>
          <p:cNvSpPr txBox="1"/>
          <p:nvPr/>
        </p:nvSpPr>
        <p:spPr>
          <a:xfrm>
            <a:off x="5125781" y="1243519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콘스탄티노플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(Istanbul)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8" name="Google Shape;138;p2"/>
          <p:cNvSpPr txBox="1"/>
          <p:nvPr/>
        </p:nvSpPr>
        <p:spPr>
          <a:xfrm>
            <a:off x="2216981" y="2323819"/>
            <a:ext cx="4592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메데오라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9" name="Google Shape;139;p2"/>
          <p:cNvSpPr txBox="1"/>
          <p:nvPr/>
        </p:nvSpPr>
        <p:spPr>
          <a:xfrm>
            <a:off x="3009788" y="3188212"/>
            <a:ext cx="4592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아테네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(Athens)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40" name="Google Shape;140;p2"/>
          <p:cNvSpPr txBox="1"/>
          <p:nvPr/>
        </p:nvSpPr>
        <p:spPr>
          <a:xfrm>
            <a:off x="2572238" y="3458569"/>
            <a:ext cx="5793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고린도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(Korinthos)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41" name="Google Shape;141;p2"/>
          <p:cNvSpPr/>
          <p:nvPr/>
        </p:nvSpPr>
        <p:spPr>
          <a:xfrm>
            <a:off x="717023" y="886376"/>
            <a:ext cx="931050" cy="3899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17</a:t>
            </a:r>
            <a:r>
              <a:rPr lang="ko-KR" altLang="en-US" sz="675"/>
              <a:t>장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야손의 집 습격</a:t>
            </a:r>
            <a:endParaRPr sz="675"/>
          </a:p>
        </p:txBody>
      </p:sp>
      <p:sp>
        <p:nvSpPr>
          <p:cNvPr id="142" name="Google Shape;142;p2"/>
          <p:cNvSpPr/>
          <p:nvPr/>
        </p:nvSpPr>
        <p:spPr>
          <a:xfrm>
            <a:off x="717045" y="1448886"/>
            <a:ext cx="931050" cy="3899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17</a:t>
            </a:r>
            <a:r>
              <a:rPr lang="ko-KR" altLang="en-US" sz="675"/>
              <a:t>장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실라</a:t>
            </a:r>
            <a:r>
              <a:rPr lang="en-US" altLang="ko-KR" sz="675"/>
              <a:t>, </a:t>
            </a:r>
            <a:r>
              <a:rPr lang="ko-KR" altLang="en-US" sz="675"/>
              <a:t>디모데 잔류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바울은 아테네행</a:t>
            </a:r>
            <a:endParaRPr sz="675"/>
          </a:p>
        </p:txBody>
      </p:sp>
      <p:sp>
        <p:nvSpPr>
          <p:cNvPr id="143" name="Google Shape;143;p2"/>
          <p:cNvSpPr/>
          <p:nvPr/>
        </p:nvSpPr>
        <p:spPr>
          <a:xfrm>
            <a:off x="468401" y="2662097"/>
            <a:ext cx="1179675" cy="5915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 dirty="0"/>
              <a:t>행 </a:t>
            </a:r>
            <a:r>
              <a:rPr lang="en-US" altLang="ko-KR" sz="675" dirty="0"/>
              <a:t>17</a:t>
            </a:r>
            <a:r>
              <a:rPr lang="ko-KR" altLang="en-US" sz="675" dirty="0"/>
              <a:t>장 </a:t>
            </a:r>
            <a:r>
              <a:rPr lang="en-US" altLang="ko-KR" sz="675" dirty="0"/>
              <a:t>(2</a:t>
            </a:r>
            <a:r>
              <a:rPr lang="ko-KR" altLang="en-US" sz="675" dirty="0"/>
              <a:t>차</a:t>
            </a:r>
            <a:r>
              <a:rPr lang="en-US" altLang="ko-KR" sz="675" dirty="0"/>
              <a:t>)</a:t>
            </a:r>
            <a:endParaRPr sz="675" dirty="0"/>
          </a:p>
          <a:p>
            <a:r>
              <a:rPr lang="en-US" altLang="ko-KR" sz="675" dirty="0"/>
              <a:t>- “</a:t>
            </a:r>
            <a:r>
              <a:rPr lang="ko-KR" altLang="en-US" sz="675" dirty="0"/>
              <a:t>알지 못하는 신에게</a:t>
            </a:r>
            <a:r>
              <a:rPr lang="en-US" altLang="ko-KR" sz="675" dirty="0"/>
              <a:t>" </a:t>
            </a:r>
            <a:r>
              <a:rPr lang="ko-KR" altLang="en-US" sz="675" dirty="0"/>
              <a:t>제단</a:t>
            </a:r>
            <a:endParaRPr sz="675" dirty="0"/>
          </a:p>
          <a:p>
            <a:pPr marL="128588" indent="-128588">
              <a:buFontTx/>
              <a:buChar char="-"/>
            </a:pPr>
            <a:r>
              <a:rPr lang="ko-KR" altLang="en-US" sz="675" dirty="0" err="1"/>
              <a:t>아레오바고</a:t>
            </a:r>
            <a:r>
              <a:rPr lang="ko-KR" altLang="en-US" sz="675" dirty="0"/>
              <a:t> 언덕 설교</a:t>
            </a:r>
            <a:endParaRPr lang="en-US" altLang="ko-KR" sz="675" dirty="0"/>
          </a:p>
          <a:p>
            <a:pPr marL="128588" indent="-128588">
              <a:buFontTx/>
              <a:buChar char="-"/>
            </a:pPr>
            <a:endParaRPr sz="675" dirty="0"/>
          </a:p>
          <a:p>
            <a:r>
              <a:rPr lang="ko-KR" altLang="en-US" sz="675" dirty="0"/>
              <a:t>행 </a:t>
            </a:r>
            <a:r>
              <a:rPr lang="en-US" altLang="ko-KR" sz="675" dirty="0"/>
              <a:t>20</a:t>
            </a:r>
            <a:r>
              <a:rPr lang="ko-KR" altLang="en-US" sz="675" dirty="0"/>
              <a:t>장 </a:t>
            </a:r>
            <a:r>
              <a:rPr lang="en-US" altLang="ko-KR" sz="675" dirty="0"/>
              <a:t>(3</a:t>
            </a:r>
            <a:r>
              <a:rPr lang="ko-KR" altLang="en-US" sz="675" dirty="0"/>
              <a:t>차</a:t>
            </a:r>
            <a:r>
              <a:rPr lang="en-US" altLang="ko-KR" sz="675" dirty="0"/>
              <a:t>)</a:t>
            </a:r>
            <a:endParaRPr sz="675" dirty="0"/>
          </a:p>
        </p:txBody>
      </p:sp>
      <p:sp>
        <p:nvSpPr>
          <p:cNvPr id="144" name="Google Shape;144;p2"/>
          <p:cNvSpPr/>
          <p:nvPr/>
        </p:nvSpPr>
        <p:spPr>
          <a:xfrm>
            <a:off x="238125" y="3464331"/>
            <a:ext cx="1410075" cy="6952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 dirty="0"/>
              <a:t>행 </a:t>
            </a:r>
            <a:r>
              <a:rPr lang="en-US" altLang="ko-KR" sz="675" dirty="0"/>
              <a:t>18</a:t>
            </a:r>
            <a:r>
              <a:rPr lang="ko-KR" altLang="en-US" sz="675" dirty="0"/>
              <a:t>장</a:t>
            </a:r>
            <a:endParaRPr sz="675" dirty="0"/>
          </a:p>
          <a:p>
            <a:r>
              <a:rPr lang="en-US" altLang="ko-KR" sz="675" dirty="0"/>
              <a:t>- </a:t>
            </a:r>
            <a:r>
              <a:rPr lang="ko-KR" altLang="en-US" sz="675" dirty="0" err="1"/>
              <a:t>브라스길라</a:t>
            </a:r>
            <a:r>
              <a:rPr lang="en-US" altLang="ko-KR" sz="675" dirty="0" err="1"/>
              <a:t>&amp;</a:t>
            </a:r>
            <a:r>
              <a:rPr lang="ko-KR" altLang="en-US" sz="675" dirty="0" err="1"/>
              <a:t>아굴라</a:t>
            </a:r>
            <a:r>
              <a:rPr lang="ko-KR" altLang="en-US" sz="675" dirty="0"/>
              <a:t> 부부만남</a:t>
            </a:r>
            <a:endParaRPr sz="675" dirty="0"/>
          </a:p>
          <a:p>
            <a:r>
              <a:rPr lang="en-US" altLang="ko-KR" sz="675" dirty="0"/>
              <a:t>- </a:t>
            </a:r>
            <a:r>
              <a:rPr lang="ko-KR" altLang="en-US" sz="675" dirty="0" err="1"/>
              <a:t>회당장</a:t>
            </a:r>
            <a:r>
              <a:rPr lang="ko-KR" altLang="en-US" sz="675" dirty="0"/>
              <a:t> ‘그리스보</a:t>
            </a:r>
            <a:r>
              <a:rPr lang="en-US" altLang="ko-KR" sz="675" dirty="0"/>
              <a:t>' </a:t>
            </a:r>
            <a:r>
              <a:rPr lang="ko-KR" altLang="en-US" sz="675" dirty="0"/>
              <a:t>회심</a:t>
            </a:r>
            <a:endParaRPr sz="675" dirty="0"/>
          </a:p>
          <a:p>
            <a:r>
              <a:rPr lang="en-US" altLang="ko-KR" sz="675" dirty="0"/>
              <a:t>- </a:t>
            </a:r>
            <a:r>
              <a:rPr lang="ko-KR" altLang="en-US" sz="675" dirty="0" err="1"/>
              <a:t>회당장</a:t>
            </a:r>
            <a:r>
              <a:rPr lang="ko-KR" altLang="en-US" sz="675" dirty="0"/>
              <a:t> ‘</a:t>
            </a:r>
            <a:r>
              <a:rPr lang="ko-KR" altLang="en-US" sz="675" dirty="0" err="1"/>
              <a:t>소스데네</a:t>
            </a:r>
            <a:r>
              <a:rPr lang="en-US" altLang="ko-KR" sz="675" dirty="0"/>
              <a:t>' </a:t>
            </a:r>
            <a:r>
              <a:rPr lang="ko-KR" altLang="en-US" sz="675" dirty="0"/>
              <a:t>고난 </a:t>
            </a:r>
            <a:endParaRPr sz="675" dirty="0"/>
          </a:p>
        </p:txBody>
      </p:sp>
      <p:sp>
        <p:nvSpPr>
          <p:cNvPr id="145" name="Google Shape;145;p2"/>
          <p:cNvSpPr/>
          <p:nvPr/>
        </p:nvSpPr>
        <p:spPr>
          <a:xfrm>
            <a:off x="2896762" y="4453031"/>
            <a:ext cx="1224900" cy="5915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16</a:t>
            </a:r>
            <a:r>
              <a:rPr lang="ko-KR" altLang="en-US" sz="675"/>
              <a:t>장 </a:t>
            </a:r>
            <a:r>
              <a:rPr lang="en-US" altLang="ko-KR" sz="675"/>
              <a:t>(2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마케도니아 환상계시</a:t>
            </a:r>
            <a:endParaRPr sz="675"/>
          </a:p>
          <a:p>
            <a:endParaRPr sz="675"/>
          </a:p>
          <a:p>
            <a:r>
              <a:rPr lang="ko-KR" altLang="en-US" sz="675"/>
              <a:t>행 </a:t>
            </a:r>
            <a:r>
              <a:rPr lang="en-US" altLang="ko-KR" sz="675"/>
              <a:t>20</a:t>
            </a:r>
            <a:r>
              <a:rPr lang="ko-KR" altLang="en-US" sz="675"/>
              <a:t>장 </a:t>
            </a:r>
            <a:r>
              <a:rPr lang="en-US" altLang="ko-KR" sz="675"/>
              <a:t>(3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청년유두고 살림</a:t>
            </a:r>
            <a:endParaRPr sz="675"/>
          </a:p>
        </p:txBody>
      </p:sp>
      <p:sp>
        <p:nvSpPr>
          <p:cNvPr id="146" name="Google Shape;146;p2"/>
          <p:cNvSpPr/>
          <p:nvPr/>
        </p:nvSpPr>
        <p:spPr>
          <a:xfrm>
            <a:off x="4470002" y="4453027"/>
            <a:ext cx="931050" cy="671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18</a:t>
            </a:r>
            <a:r>
              <a:rPr lang="ko-KR" altLang="en-US" sz="675"/>
              <a:t>장 </a:t>
            </a:r>
            <a:r>
              <a:rPr lang="en-US" altLang="ko-KR" sz="675"/>
              <a:t>(2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endParaRPr sz="675"/>
          </a:p>
          <a:p>
            <a:r>
              <a:rPr lang="ko-KR" altLang="en-US" sz="675"/>
              <a:t>행 </a:t>
            </a:r>
            <a:r>
              <a:rPr lang="en-US" altLang="ko-KR" sz="675"/>
              <a:t>19</a:t>
            </a:r>
            <a:r>
              <a:rPr lang="ko-KR" altLang="en-US" sz="675"/>
              <a:t>장 </a:t>
            </a:r>
            <a:r>
              <a:rPr lang="en-US" altLang="ko-KR" sz="675"/>
              <a:t>(3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두란노 학교 강론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은세공업자</a:t>
            </a:r>
            <a:r>
              <a:rPr lang="en-US" altLang="ko-KR" sz="675"/>
              <a:t>, </a:t>
            </a:r>
            <a:endParaRPr sz="675"/>
          </a:p>
          <a:p>
            <a:r>
              <a:rPr lang="ko-KR" altLang="en-US" sz="675"/>
              <a:t>   데메드리오의 소동</a:t>
            </a:r>
            <a:endParaRPr sz="675"/>
          </a:p>
        </p:txBody>
      </p:sp>
      <p:sp>
        <p:nvSpPr>
          <p:cNvPr id="147" name="Google Shape;147;p2"/>
          <p:cNvSpPr/>
          <p:nvPr/>
        </p:nvSpPr>
        <p:spPr>
          <a:xfrm>
            <a:off x="5749385" y="4552119"/>
            <a:ext cx="462150" cy="2344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13</a:t>
            </a:r>
            <a:r>
              <a:rPr lang="ko-KR" altLang="en-US" sz="675"/>
              <a:t>장</a:t>
            </a:r>
            <a:endParaRPr sz="675"/>
          </a:p>
        </p:txBody>
      </p:sp>
      <p:sp>
        <p:nvSpPr>
          <p:cNvPr id="148" name="Google Shape;148;p2"/>
          <p:cNvSpPr/>
          <p:nvPr/>
        </p:nvSpPr>
        <p:spPr>
          <a:xfrm>
            <a:off x="6399636" y="4552119"/>
            <a:ext cx="462150" cy="2344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14</a:t>
            </a:r>
            <a:r>
              <a:rPr lang="ko-KR" altLang="en-US" sz="675"/>
              <a:t>장</a:t>
            </a:r>
            <a:endParaRPr sz="675"/>
          </a:p>
        </p:txBody>
      </p:sp>
      <p:sp>
        <p:nvSpPr>
          <p:cNvPr id="149" name="Google Shape;149;p2"/>
          <p:cNvSpPr/>
          <p:nvPr/>
        </p:nvSpPr>
        <p:spPr>
          <a:xfrm>
            <a:off x="7049888" y="4437788"/>
            <a:ext cx="1350000" cy="5915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14</a:t>
            </a:r>
            <a:r>
              <a:rPr lang="ko-KR" altLang="en-US" sz="675"/>
              <a:t>장 </a:t>
            </a:r>
            <a:r>
              <a:rPr lang="en-US" altLang="ko-KR" sz="675"/>
              <a:t>(1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돌에 맞아 죽은 후 부활</a:t>
            </a:r>
            <a:endParaRPr sz="675"/>
          </a:p>
          <a:p>
            <a:endParaRPr sz="675"/>
          </a:p>
          <a:p>
            <a:r>
              <a:rPr lang="ko-KR" altLang="en-US" sz="675"/>
              <a:t>행 </a:t>
            </a:r>
            <a:r>
              <a:rPr lang="en-US" altLang="ko-KR" sz="675"/>
              <a:t>16</a:t>
            </a:r>
            <a:r>
              <a:rPr lang="ko-KR" altLang="en-US" sz="675"/>
              <a:t>장 </a:t>
            </a:r>
            <a:r>
              <a:rPr lang="en-US" altLang="ko-KR" sz="675"/>
              <a:t>(2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디모데 취함 </a:t>
            </a:r>
            <a:r>
              <a:rPr lang="en-US" altLang="ko-KR" sz="675"/>
              <a:t>(</a:t>
            </a:r>
            <a:r>
              <a:rPr lang="ko-KR" altLang="en-US" sz="675"/>
              <a:t>실라동행</a:t>
            </a:r>
            <a:r>
              <a:rPr lang="en-US" altLang="ko-KR" sz="675"/>
              <a:t>)</a:t>
            </a:r>
            <a:endParaRPr sz="675"/>
          </a:p>
        </p:txBody>
      </p:sp>
      <p:cxnSp>
        <p:nvCxnSpPr>
          <p:cNvPr id="150" name="Google Shape;150;p2"/>
          <p:cNvCxnSpPr>
            <a:endCxn id="145" idx="0"/>
          </p:cNvCxnSpPr>
          <p:nvPr/>
        </p:nvCxnSpPr>
        <p:spPr>
          <a:xfrm flipH="1">
            <a:off x="3509212" y="2519381"/>
            <a:ext cx="385200" cy="19336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1" name="Google Shape;151;p2"/>
          <p:cNvCxnSpPr>
            <a:endCxn id="146" idx="0"/>
          </p:cNvCxnSpPr>
          <p:nvPr/>
        </p:nvCxnSpPr>
        <p:spPr>
          <a:xfrm>
            <a:off x="4668677" y="3688927"/>
            <a:ext cx="266850" cy="7641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2" name="Google Shape;152;p2"/>
          <p:cNvCxnSpPr>
            <a:endCxn id="147" idx="0"/>
          </p:cNvCxnSpPr>
          <p:nvPr/>
        </p:nvCxnSpPr>
        <p:spPr>
          <a:xfrm flipH="1">
            <a:off x="5980460" y="3296844"/>
            <a:ext cx="363600" cy="12552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3" name="Google Shape;153;p2"/>
          <p:cNvCxnSpPr>
            <a:endCxn id="149" idx="0"/>
          </p:cNvCxnSpPr>
          <p:nvPr/>
        </p:nvCxnSpPr>
        <p:spPr>
          <a:xfrm>
            <a:off x="6923438" y="3790013"/>
            <a:ext cx="801450" cy="6477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4" name="Google Shape;154;p2"/>
          <p:cNvCxnSpPr>
            <a:endCxn id="148" idx="0"/>
          </p:cNvCxnSpPr>
          <p:nvPr/>
        </p:nvCxnSpPr>
        <p:spPr>
          <a:xfrm flipH="1">
            <a:off x="6630711" y="3530844"/>
            <a:ext cx="228600" cy="10212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55" name="Google Shape;155;p2"/>
          <p:cNvSpPr txBox="1"/>
          <p:nvPr/>
        </p:nvSpPr>
        <p:spPr>
          <a:xfrm>
            <a:off x="6533438" y="3641401"/>
            <a:ext cx="7256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루스드라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(Lystra)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56" name="Google Shape;156;p2"/>
          <p:cNvCxnSpPr>
            <a:cxnSpLocks/>
            <a:endCxn id="141" idx="3"/>
          </p:cNvCxnSpPr>
          <p:nvPr/>
        </p:nvCxnSpPr>
        <p:spPr>
          <a:xfrm flipH="1" flipV="1">
            <a:off x="1648074" y="1081338"/>
            <a:ext cx="1016797" cy="30934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7" name="Google Shape;157;p2"/>
          <p:cNvCxnSpPr>
            <a:endCxn id="142" idx="3"/>
          </p:cNvCxnSpPr>
          <p:nvPr/>
        </p:nvCxnSpPr>
        <p:spPr>
          <a:xfrm rot="10800000">
            <a:off x="1648095" y="1643849"/>
            <a:ext cx="697275" cy="1831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8" name="Google Shape;158;p2"/>
          <p:cNvCxnSpPr>
            <a:endCxn id="143" idx="3"/>
          </p:cNvCxnSpPr>
          <p:nvPr/>
        </p:nvCxnSpPr>
        <p:spPr>
          <a:xfrm rot="10800000">
            <a:off x="1648076" y="2957859"/>
            <a:ext cx="1433925" cy="3579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9" name="Google Shape;159;p2"/>
          <p:cNvCxnSpPr>
            <a:endCxn id="144" idx="3"/>
          </p:cNvCxnSpPr>
          <p:nvPr/>
        </p:nvCxnSpPr>
        <p:spPr>
          <a:xfrm flipH="1">
            <a:off x="1648200" y="3597081"/>
            <a:ext cx="1029150" cy="2148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60" name="Google Shape;160;p2"/>
          <p:cNvSpPr/>
          <p:nvPr/>
        </p:nvSpPr>
        <p:spPr>
          <a:xfrm>
            <a:off x="5485505" y="88503"/>
            <a:ext cx="1179675" cy="3899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 dirty="0"/>
              <a:t>행 </a:t>
            </a:r>
            <a:r>
              <a:rPr lang="en-US" altLang="ko-KR" sz="675" dirty="0"/>
              <a:t>16</a:t>
            </a:r>
            <a:r>
              <a:rPr lang="ko-KR" altLang="en-US" sz="675" dirty="0"/>
              <a:t>장</a:t>
            </a:r>
            <a:endParaRPr sz="675" dirty="0"/>
          </a:p>
          <a:p>
            <a:pPr marL="128588" indent="-128588">
              <a:buFontTx/>
              <a:buChar char="-"/>
            </a:pPr>
            <a:r>
              <a:rPr lang="ko-KR" altLang="en-US" sz="675" dirty="0" err="1"/>
              <a:t>사도바울</a:t>
            </a:r>
            <a:r>
              <a:rPr lang="ko-KR" altLang="en-US" sz="675" dirty="0"/>
              <a:t> 유럽 첫 발 </a:t>
            </a:r>
            <a:r>
              <a:rPr lang="en-US" altLang="ko-KR" sz="675" dirty="0"/>
              <a:t>  </a:t>
            </a:r>
          </a:p>
          <a:p>
            <a:r>
              <a:rPr lang="en-US" altLang="ko-KR" sz="675" dirty="0"/>
              <a:t>      </a:t>
            </a:r>
            <a:r>
              <a:rPr lang="ko-KR" altLang="en-US" sz="675" dirty="0"/>
              <a:t>내디딤</a:t>
            </a:r>
            <a:endParaRPr sz="675" dirty="0"/>
          </a:p>
        </p:txBody>
      </p:sp>
      <p:cxnSp>
        <p:nvCxnSpPr>
          <p:cNvPr id="161" name="Google Shape;161;p2"/>
          <p:cNvCxnSpPr>
            <a:endCxn id="160" idx="2"/>
          </p:cNvCxnSpPr>
          <p:nvPr/>
        </p:nvCxnSpPr>
        <p:spPr>
          <a:xfrm rot="10800000" flipH="1">
            <a:off x="3780567" y="478428"/>
            <a:ext cx="2294775" cy="1487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62" name="Google Shape;162;p2"/>
          <p:cNvSpPr/>
          <p:nvPr/>
        </p:nvSpPr>
        <p:spPr>
          <a:xfrm>
            <a:off x="3163557" y="46088"/>
            <a:ext cx="1771875" cy="4747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16</a:t>
            </a:r>
            <a:r>
              <a:rPr lang="ko-KR" altLang="en-US" sz="675"/>
              <a:t>장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두아디라 출신 자주색옷감장사  </a:t>
            </a:r>
            <a:endParaRPr sz="675"/>
          </a:p>
          <a:p>
            <a:r>
              <a:rPr lang="ko-KR" altLang="en-US" sz="675"/>
              <a:t>   ‘루디아</a:t>
            </a:r>
            <a:r>
              <a:rPr lang="en-US" altLang="ko-KR" sz="675"/>
              <a:t>' </a:t>
            </a:r>
            <a:r>
              <a:rPr lang="ko-KR" altLang="en-US" sz="675"/>
              <a:t>침례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감옥에 갇힘</a:t>
            </a:r>
            <a:r>
              <a:rPr lang="en-US" altLang="ko-KR" sz="675"/>
              <a:t>, </a:t>
            </a:r>
            <a:r>
              <a:rPr lang="ko-KR" altLang="en-US" sz="675"/>
              <a:t>간수의 회심</a:t>
            </a:r>
            <a:endParaRPr sz="675"/>
          </a:p>
        </p:txBody>
      </p:sp>
      <p:cxnSp>
        <p:nvCxnSpPr>
          <p:cNvPr id="163" name="Google Shape;163;p2"/>
          <p:cNvCxnSpPr>
            <a:stCxn id="111" idx="0"/>
            <a:endCxn id="162" idx="2"/>
          </p:cNvCxnSpPr>
          <p:nvPr/>
        </p:nvCxnSpPr>
        <p:spPr>
          <a:xfrm flipV="1">
            <a:off x="3581494" y="520838"/>
            <a:ext cx="468001" cy="8578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64" name="Google Shape;164;p2"/>
          <p:cNvSpPr txBox="1"/>
          <p:nvPr/>
        </p:nvSpPr>
        <p:spPr>
          <a:xfrm>
            <a:off x="108413" y="81338"/>
            <a:ext cx="2396700" cy="311602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1125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사랑침례교회 </a:t>
            </a:r>
            <a:r>
              <a:rPr lang="en-US" altLang="ko-KR" sz="1125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2023 </a:t>
            </a:r>
            <a:r>
              <a:rPr lang="ko-KR" altLang="en-US" sz="1125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성지여행 경로</a:t>
            </a:r>
            <a:endParaRPr sz="1125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65" name="Google Shape;165;p2"/>
          <p:cNvSpPr txBox="1"/>
          <p:nvPr/>
        </p:nvSpPr>
        <p:spPr>
          <a:xfrm>
            <a:off x="7005638" y="3922819"/>
            <a:ext cx="468000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더베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2" name="정육면체 1">
            <a:extLst>
              <a:ext uri="{FF2B5EF4-FFF2-40B4-BE49-F238E27FC236}">
                <a16:creationId xmlns:a16="http://schemas.microsoft.com/office/drawing/2014/main" id="{D6E8FA3E-6A02-31A0-04FC-08B8DD074E5F}"/>
              </a:ext>
            </a:extLst>
          </p:cNvPr>
          <p:cNvSpPr/>
          <p:nvPr/>
        </p:nvSpPr>
        <p:spPr>
          <a:xfrm>
            <a:off x="3145906" y="3510585"/>
            <a:ext cx="208040" cy="208040"/>
          </a:xfrm>
          <a:prstGeom prst="cub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정육면체 2">
            <a:extLst>
              <a:ext uri="{FF2B5EF4-FFF2-40B4-BE49-F238E27FC236}">
                <a16:creationId xmlns:a16="http://schemas.microsoft.com/office/drawing/2014/main" id="{00C0BDAF-8159-615C-7A56-0A01529CEB8A}"/>
              </a:ext>
            </a:extLst>
          </p:cNvPr>
          <p:cNvSpPr/>
          <p:nvPr/>
        </p:nvSpPr>
        <p:spPr>
          <a:xfrm>
            <a:off x="4016381" y="1443056"/>
            <a:ext cx="208040" cy="208040"/>
          </a:xfrm>
          <a:prstGeom prst="cub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정육면체 3">
            <a:extLst>
              <a:ext uri="{FF2B5EF4-FFF2-40B4-BE49-F238E27FC236}">
                <a16:creationId xmlns:a16="http://schemas.microsoft.com/office/drawing/2014/main" id="{9B4E0017-33B6-635F-C948-7DCA3EE954C3}"/>
              </a:ext>
            </a:extLst>
          </p:cNvPr>
          <p:cNvSpPr/>
          <p:nvPr/>
        </p:nvSpPr>
        <p:spPr>
          <a:xfrm>
            <a:off x="4860902" y="3518564"/>
            <a:ext cx="208040" cy="208040"/>
          </a:xfrm>
          <a:prstGeom prst="cub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정육면체 4">
            <a:extLst>
              <a:ext uri="{FF2B5EF4-FFF2-40B4-BE49-F238E27FC236}">
                <a16:creationId xmlns:a16="http://schemas.microsoft.com/office/drawing/2014/main" id="{E094C66D-EF2E-2021-6020-4CDE1458C2CF}"/>
              </a:ext>
            </a:extLst>
          </p:cNvPr>
          <p:cNvSpPr/>
          <p:nvPr/>
        </p:nvSpPr>
        <p:spPr>
          <a:xfrm>
            <a:off x="7628209" y="2957859"/>
            <a:ext cx="208040" cy="208040"/>
          </a:xfrm>
          <a:prstGeom prst="cub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정육면체 5">
            <a:extLst>
              <a:ext uri="{FF2B5EF4-FFF2-40B4-BE49-F238E27FC236}">
                <a16:creationId xmlns:a16="http://schemas.microsoft.com/office/drawing/2014/main" id="{892737D9-7F68-B9E8-5CCA-546F8D61615C}"/>
              </a:ext>
            </a:extLst>
          </p:cNvPr>
          <p:cNvSpPr/>
          <p:nvPr/>
        </p:nvSpPr>
        <p:spPr>
          <a:xfrm>
            <a:off x="5221626" y="1708462"/>
            <a:ext cx="220237" cy="208040"/>
          </a:xfrm>
          <a:prstGeom prst="cub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의류, 사람, 야외, 하늘이(가) 표시된 사진&#10;&#10;자동 생성된 설명">
            <a:extLst>
              <a:ext uri="{FF2B5EF4-FFF2-40B4-BE49-F238E27FC236}">
                <a16:creationId xmlns:a16="http://schemas.microsoft.com/office/drawing/2014/main" id="{E757762E-E6F1-46F6-530D-54B9BF7384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36688"/>
            <a:ext cx="8587923" cy="527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230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의류, 의복, 사람, 예배 장소이(가) 표시된 사진&#10;&#10;자동 생성된 설명">
            <a:extLst>
              <a:ext uri="{FF2B5EF4-FFF2-40B4-BE49-F238E27FC236}">
                <a16:creationId xmlns:a16="http://schemas.microsoft.com/office/drawing/2014/main" id="{2D17D337-FFB2-FBF0-E208-519A030FB0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67494"/>
            <a:ext cx="9200545" cy="458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61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사람, 의류, 아바야, 덮개이(가) 표시된 사진&#10;&#10;자동 생성된 설명">
            <a:extLst>
              <a:ext uri="{FF2B5EF4-FFF2-40B4-BE49-F238E27FC236}">
                <a16:creationId xmlns:a16="http://schemas.microsoft.com/office/drawing/2014/main" id="{2A6D4BD5-968E-91C3-0F8B-E821DAD4B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-52280"/>
            <a:ext cx="8439298" cy="519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22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야외, 나무, 경치, 산이(가) 표시된 사진&#10;&#10;자동 생성된 설명">
            <a:extLst>
              <a:ext uri="{FF2B5EF4-FFF2-40B4-BE49-F238E27FC236}">
                <a16:creationId xmlns:a16="http://schemas.microsoft.com/office/drawing/2014/main" id="{E936BA25-EA78-E6DF-32C7-33D55B2D49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03" y="0"/>
            <a:ext cx="804279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43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야외, 건물, 산, 식물이(가) 표시된 사진&#10;&#10;자동 생성된 설명">
            <a:extLst>
              <a:ext uri="{FF2B5EF4-FFF2-40B4-BE49-F238E27FC236}">
                <a16:creationId xmlns:a16="http://schemas.microsoft.com/office/drawing/2014/main" id="{8D1F9206-7F15-DFFC-BB73-42E37831D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84" y="0"/>
            <a:ext cx="769623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4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자연, 야외, 산, 경치이(가) 표시된 사진&#10;&#10;자동 생성된 설명">
            <a:extLst>
              <a:ext uri="{FF2B5EF4-FFF2-40B4-BE49-F238E27FC236}">
                <a16:creationId xmlns:a16="http://schemas.microsoft.com/office/drawing/2014/main" id="{FBC48EE8-ED6B-A9DB-1B31-DBE3B556E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18" y="0"/>
            <a:ext cx="3405090" cy="5143500"/>
          </a:xfrm>
          <a:prstGeom prst="rect">
            <a:avLst/>
          </a:prstGeom>
        </p:spPr>
      </p:pic>
      <p:pic>
        <p:nvPicPr>
          <p:cNvPr id="8" name="그림 7" descr="동굴, 식물, 야외, 바위이(가) 표시된 사진&#10;&#10;자동 생성된 설명">
            <a:extLst>
              <a:ext uri="{FF2B5EF4-FFF2-40B4-BE49-F238E27FC236}">
                <a16:creationId xmlns:a16="http://schemas.microsoft.com/office/drawing/2014/main" id="{933FBACC-C416-F4D3-ED7C-37ABF53FE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271" y="0"/>
            <a:ext cx="342336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24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야외, 자연, 하늘, 식물이(가) 표시된 사진&#10;&#10;자동 생성된 설명">
            <a:extLst>
              <a:ext uri="{FF2B5EF4-FFF2-40B4-BE49-F238E27FC236}">
                <a16:creationId xmlns:a16="http://schemas.microsoft.com/office/drawing/2014/main" id="{20BEB88E-23D6-6697-D18A-B9347F1AD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47" y="0"/>
            <a:ext cx="767730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86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야외, 유적지, 동굴, 건물이(가) 표시된 사진&#10;&#10;자동 생성된 설명">
            <a:extLst>
              <a:ext uri="{FF2B5EF4-FFF2-40B4-BE49-F238E27FC236}">
                <a16:creationId xmlns:a16="http://schemas.microsoft.com/office/drawing/2014/main" id="{F9AC839A-30D4-D78C-8FFB-7C9BE4F80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09" y="0"/>
            <a:ext cx="770258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991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예술, 페인팅, 시각 예술, 교회이(가) 표시된 사진&#10;&#10;자동 생성된 설명">
            <a:extLst>
              <a:ext uri="{FF2B5EF4-FFF2-40B4-BE49-F238E27FC236}">
                <a16:creationId xmlns:a16="http://schemas.microsoft.com/office/drawing/2014/main" id="{63F6E8BA-E1CA-9FA3-D0B9-2E2471B9E6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34" y="0"/>
            <a:ext cx="768693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23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예술, 교회, 페인팅, 건물이(가) 표시된 사진&#10;&#10;자동 생성된 설명">
            <a:extLst>
              <a:ext uri="{FF2B5EF4-FFF2-40B4-BE49-F238E27FC236}">
                <a16:creationId xmlns:a16="http://schemas.microsoft.com/office/drawing/2014/main" id="{E14FD542-43B4-2ABB-6092-6F88B17E7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40" y="0"/>
            <a:ext cx="777211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674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야외, 하늘, 황무지, 유적지이(가) 표시된 사진&#10;&#10;자동 생성된 설명">
            <a:extLst>
              <a:ext uri="{FF2B5EF4-FFF2-40B4-BE49-F238E27FC236}">
                <a16:creationId xmlns:a16="http://schemas.microsoft.com/office/drawing/2014/main" id="{98A294BF-BCE3-F871-B787-10B8E90B2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9106" y="-32717"/>
            <a:ext cx="5630333" cy="5143500"/>
          </a:xfrm>
          <a:prstGeom prst="rect">
            <a:avLst/>
          </a:prstGeom>
        </p:spPr>
      </p:pic>
      <p:pic>
        <p:nvPicPr>
          <p:cNvPr id="9" name="그림 8" descr="야외, 하늘, 자연, 구름이(가) 표시된 사진&#10;&#10;자동 생성된 설명">
            <a:extLst>
              <a:ext uri="{FF2B5EF4-FFF2-40B4-BE49-F238E27FC236}">
                <a16:creationId xmlns:a16="http://schemas.microsoft.com/office/drawing/2014/main" id="{BAE2582B-0ED7-6187-D89B-EFB103BCCE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-48741"/>
            <a:ext cx="423026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957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페인팅, 예술, 교회, 예언자이(가) 표시된 사진&#10;&#10;자동 생성된 설명">
            <a:extLst>
              <a:ext uri="{FF2B5EF4-FFF2-40B4-BE49-F238E27FC236}">
                <a16:creationId xmlns:a16="http://schemas.microsoft.com/office/drawing/2014/main" id="{8DA07989-7E31-A325-BA6B-364F96BF0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94" y="0"/>
            <a:ext cx="752501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80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의류, 사람, 의복, 인간의 얼굴이(가) 표시된 사진&#10;&#10;자동 생성된 설명">
            <a:extLst>
              <a:ext uri="{FF2B5EF4-FFF2-40B4-BE49-F238E27FC236}">
                <a16:creationId xmlns:a16="http://schemas.microsoft.com/office/drawing/2014/main" id="{DE0FE3CB-8DE5-FB24-E0D1-2F41EF064A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97" y="0"/>
            <a:ext cx="850860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522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의류, 사람, 전통, 의식이(가) 표시된 사진&#10;&#10;자동 생성된 설명">
            <a:extLst>
              <a:ext uri="{FF2B5EF4-FFF2-40B4-BE49-F238E27FC236}">
                <a16:creationId xmlns:a16="http://schemas.microsoft.com/office/drawing/2014/main" id="{450320AE-8C3B-E4C5-A6C0-2945879C8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74" y="0"/>
            <a:ext cx="846325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8050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의류, 사람, 실내, 의식이(가) 표시된 사진&#10;&#10;자동 생성된 설명">
            <a:extLst>
              <a:ext uri="{FF2B5EF4-FFF2-40B4-BE49-F238E27FC236}">
                <a16:creationId xmlns:a16="http://schemas.microsoft.com/office/drawing/2014/main" id="{4A20B10A-A29E-1F9F-6091-921B09E3B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57" y="0"/>
            <a:ext cx="768888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728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야외, 건물, 하늘, 사원이(가) 표시된 사진&#10;&#10;자동 생성된 설명">
            <a:extLst>
              <a:ext uri="{FF2B5EF4-FFF2-40B4-BE49-F238E27FC236}">
                <a16:creationId xmlns:a16="http://schemas.microsoft.com/office/drawing/2014/main" id="{D32AB8AA-8C0F-F77E-3C39-A4824DD13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508"/>
            <a:ext cx="9144000" cy="480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61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C4AC13-8B24-EE04-EB6C-6E937956D92B}"/>
              </a:ext>
            </a:extLst>
          </p:cNvPr>
          <p:cNvSpPr txBox="1"/>
          <p:nvPr/>
        </p:nvSpPr>
        <p:spPr>
          <a:xfrm>
            <a:off x="5154352" y="1131590"/>
            <a:ext cx="929816" cy="584775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solidFill>
                  <a:schemeClr val="accent2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교회</a:t>
            </a:r>
          </a:p>
        </p:txBody>
      </p:sp>
      <p:pic>
        <p:nvPicPr>
          <p:cNvPr id="6" name="그림 5" descr="건물, 하늘, 사원, 야외이(가) 표시된 사진&#10;&#10;자동 생성된 설명">
            <a:extLst>
              <a:ext uri="{FF2B5EF4-FFF2-40B4-BE49-F238E27FC236}">
                <a16:creationId xmlns:a16="http://schemas.microsoft.com/office/drawing/2014/main" id="{4A8C94ED-2216-9FCD-B389-16D0D3F503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184" y="0"/>
            <a:ext cx="708563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989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C4AC13-8B24-EE04-EB6C-6E937956D92B}"/>
              </a:ext>
            </a:extLst>
          </p:cNvPr>
          <p:cNvSpPr txBox="1"/>
          <p:nvPr/>
        </p:nvSpPr>
        <p:spPr>
          <a:xfrm>
            <a:off x="5154352" y="1131590"/>
            <a:ext cx="929816" cy="584775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solidFill>
                  <a:schemeClr val="accent2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교회</a:t>
            </a:r>
          </a:p>
        </p:txBody>
      </p:sp>
      <p:pic>
        <p:nvPicPr>
          <p:cNvPr id="6" name="그림 5" descr="건물, 야외, 돔, 스케치이(가) 표시된 사진&#10;&#10;자동 생성된 설명">
            <a:extLst>
              <a:ext uri="{FF2B5EF4-FFF2-40B4-BE49-F238E27FC236}">
                <a16:creationId xmlns:a16="http://schemas.microsoft.com/office/drawing/2014/main" id="{B7ACFE97-31DD-D1DF-0B07-0B69E7F65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9" y="0"/>
            <a:ext cx="89557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0130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C4AC13-8B24-EE04-EB6C-6E937956D92B}"/>
              </a:ext>
            </a:extLst>
          </p:cNvPr>
          <p:cNvSpPr txBox="1"/>
          <p:nvPr/>
        </p:nvSpPr>
        <p:spPr>
          <a:xfrm>
            <a:off x="5154352" y="1131590"/>
            <a:ext cx="929816" cy="584775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solidFill>
                  <a:schemeClr val="accent2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교회</a:t>
            </a:r>
          </a:p>
        </p:txBody>
      </p:sp>
      <p:pic>
        <p:nvPicPr>
          <p:cNvPr id="6" name="그림 5" descr="건물, 교회, 예술, 성소이(가) 표시된 사진&#10;&#10;자동 생성된 설명">
            <a:extLst>
              <a:ext uri="{FF2B5EF4-FFF2-40B4-BE49-F238E27FC236}">
                <a16:creationId xmlns:a16="http://schemas.microsoft.com/office/drawing/2014/main" id="{D3CDD42D-801E-95DE-8353-51AF7A9FD2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46" y="0"/>
            <a:ext cx="68953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561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</a:t>
            </a:r>
            <a:r>
              <a:rPr lang="en-US" altLang="ko-KR" dirty="0"/>
              <a:t>16:18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이 반석 위에 내가 내 교회를 </a:t>
            </a:r>
            <a:r>
              <a:rPr lang="ko-KR" altLang="en-US" sz="2800" dirty="0" err="1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세우리니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 지옥의 문들이 그것을 이기지 못하리라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.</a:t>
            </a:r>
          </a:p>
          <a:p>
            <a:endParaRPr lang="en-US" altLang="ko-KR" sz="1000" dirty="0">
              <a:latin typeface="산돌고딕B" pitchFamily="50" charset="-127"/>
              <a:ea typeface="산돌고딕B" pitchFamily="50" charset="-127"/>
            </a:endParaRPr>
          </a:p>
          <a:p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And upon this rock </a:t>
            </a:r>
            <a:r>
              <a:rPr lang="en-US" altLang="ko-KR" sz="2800" dirty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I will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 build my church; and the gates of hell shall not prevail against it.</a:t>
            </a:r>
            <a:endParaRPr lang="en-US" altLang="ko-KR" sz="28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0981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내용 개체 틀 7">
            <a:extLst>
              <a:ext uri="{FF2B5EF4-FFF2-40B4-BE49-F238E27FC236}">
                <a16:creationId xmlns:a16="http://schemas.microsoft.com/office/drawing/2014/main" id="{4A503870-13AF-F83F-C03F-6F5CFC0950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30" y="-57321"/>
            <a:ext cx="5688632" cy="5258142"/>
          </a:xfr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2805CE51-90DF-137D-9E10-126D9ADEA917}"/>
              </a:ext>
            </a:extLst>
          </p:cNvPr>
          <p:cNvSpPr/>
          <p:nvPr/>
        </p:nvSpPr>
        <p:spPr>
          <a:xfrm>
            <a:off x="1475656" y="-20538"/>
            <a:ext cx="792088" cy="4282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A945E2C8-5FBD-3024-1296-30238D83E036}"/>
              </a:ext>
            </a:extLst>
          </p:cNvPr>
          <p:cNvSpPr/>
          <p:nvPr/>
        </p:nvSpPr>
        <p:spPr>
          <a:xfrm>
            <a:off x="2123728" y="843558"/>
            <a:ext cx="864096" cy="4282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79F0576E-9DA6-18B6-E11D-A36AD98976EC}"/>
              </a:ext>
            </a:extLst>
          </p:cNvPr>
          <p:cNvSpPr/>
          <p:nvPr/>
        </p:nvSpPr>
        <p:spPr>
          <a:xfrm>
            <a:off x="3419872" y="1419622"/>
            <a:ext cx="927721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03C7276-1ED0-546D-80EB-38CB3BFABBA1}"/>
              </a:ext>
            </a:extLst>
          </p:cNvPr>
          <p:cNvSpPr/>
          <p:nvPr/>
        </p:nvSpPr>
        <p:spPr>
          <a:xfrm>
            <a:off x="2627784" y="51470"/>
            <a:ext cx="2952328" cy="3899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C993DF65-C03A-E3EF-1988-A67FB5BC33A2}"/>
              </a:ext>
            </a:extLst>
          </p:cNvPr>
          <p:cNvSpPr/>
          <p:nvPr/>
        </p:nvSpPr>
        <p:spPr>
          <a:xfrm>
            <a:off x="1532583" y="3942110"/>
            <a:ext cx="927721" cy="715663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215635-E9F8-E080-FBC5-754B84A22906}"/>
              </a:ext>
            </a:extLst>
          </p:cNvPr>
          <p:cNvSpPr txBox="1"/>
          <p:nvPr/>
        </p:nvSpPr>
        <p:spPr>
          <a:xfrm>
            <a:off x="2769095" y="4122969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dirty="0">
                <a:solidFill>
                  <a:srgbClr val="FF00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AD 1054</a:t>
            </a:r>
            <a:endParaRPr lang="ko-KR" altLang="en-US" sz="1700" dirty="0">
              <a:solidFill>
                <a:srgbClr val="FF00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04351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공교회</a:t>
            </a:r>
            <a:r>
              <a:rPr lang="en-US" altLang="ko-KR" dirty="0"/>
              <a:t>, </a:t>
            </a:r>
            <a:r>
              <a:rPr lang="ko-KR" altLang="en-US" dirty="0"/>
              <a:t>보편 교회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err="1">
                <a:latin typeface="산돌고딕B" pitchFamily="50" charset="-127"/>
                <a:ea typeface="산돌고딕B" pitchFamily="50" charset="-127"/>
              </a:rPr>
              <a:t>공교회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公敎會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), 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또는 보편교회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普遍敎會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)</a:t>
            </a:r>
          </a:p>
          <a:p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고대 그리스어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:</a:t>
            </a:r>
          </a:p>
          <a:p>
            <a:pPr algn="ctr"/>
            <a:r>
              <a:rPr lang="en-US" altLang="ko-KR" sz="4000" dirty="0" err="1">
                <a:latin typeface="산돌고딕B" pitchFamily="50" charset="-127"/>
                <a:ea typeface="산돌고딕B" pitchFamily="50" charset="-127"/>
              </a:rPr>
              <a:t>ἐκκλησι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α καθολικη</a:t>
            </a:r>
          </a:p>
          <a:p>
            <a:pPr algn="ctr"/>
            <a:r>
              <a:rPr lang="ko-KR" altLang="en-US" sz="4000" dirty="0" err="1">
                <a:latin typeface="산돌고딕B" pitchFamily="50" charset="-127"/>
                <a:ea typeface="산돌고딕B" pitchFamily="50" charset="-127"/>
              </a:rPr>
              <a:t>에클레시아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4000" dirty="0" err="1">
                <a:latin typeface="산돌고딕B" pitchFamily="50" charset="-127"/>
                <a:ea typeface="산돌고딕B" pitchFamily="50" charset="-127"/>
              </a:rPr>
              <a:t>카톨리케</a:t>
            </a:r>
            <a:endParaRPr lang="en-US" altLang="ko-KR" sz="4000" dirty="0">
              <a:latin typeface="산돌고딕B" pitchFamily="50" charset="-127"/>
              <a:ea typeface="산돌고딕B" pitchFamily="50" charset="-127"/>
            </a:endParaRPr>
          </a:p>
          <a:p>
            <a:pPr algn="ctr"/>
            <a:r>
              <a:rPr lang="ko-KR" altLang="en-US" sz="4000" dirty="0">
                <a:solidFill>
                  <a:schemeClr val="accent4"/>
                </a:solidFill>
                <a:latin typeface="산돌고딕B" pitchFamily="50" charset="-127"/>
                <a:ea typeface="산돌고딕B" pitchFamily="50" charset="-127"/>
              </a:rPr>
              <a:t>번역</a:t>
            </a:r>
            <a:r>
              <a:rPr lang="en-US" altLang="ko-KR" sz="4000" dirty="0">
                <a:solidFill>
                  <a:schemeClr val="accent4"/>
                </a:solidFill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sz="4000" dirty="0">
                <a:solidFill>
                  <a:schemeClr val="accent4"/>
                </a:solidFill>
                <a:latin typeface="산돌고딕B" pitchFamily="50" charset="-127"/>
                <a:ea typeface="산돌고딕B" pitchFamily="50" charset="-127"/>
              </a:rPr>
              <a:t>카톨릭 교회</a:t>
            </a:r>
            <a:endParaRPr lang="en-US" altLang="ko-KR" sz="40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807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내용 개체 틀 7">
            <a:extLst>
              <a:ext uri="{FF2B5EF4-FFF2-40B4-BE49-F238E27FC236}">
                <a16:creationId xmlns:a16="http://schemas.microsoft.com/office/drawing/2014/main" id="{4A503870-13AF-F83F-C03F-6F5CFC0950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30" y="-57321"/>
            <a:ext cx="5688632" cy="5258142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6B0996CF-2378-C0DC-89D1-04E59119BC89}"/>
              </a:ext>
            </a:extLst>
          </p:cNvPr>
          <p:cNvSpPr/>
          <p:nvPr/>
        </p:nvSpPr>
        <p:spPr>
          <a:xfrm>
            <a:off x="1475656" y="3579862"/>
            <a:ext cx="4896544" cy="1512168"/>
          </a:xfrm>
          <a:prstGeom prst="rect">
            <a:avLst/>
          </a:prstGeom>
          <a:noFill/>
          <a:ln w="76200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C20EA4-2ED3-64B8-8C63-86E1093AB1B1}"/>
              </a:ext>
            </a:extLst>
          </p:cNvPr>
          <p:cNvSpPr/>
          <p:nvPr/>
        </p:nvSpPr>
        <p:spPr>
          <a:xfrm>
            <a:off x="3419872" y="627534"/>
            <a:ext cx="2016224" cy="288032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C6D2AEF-6BAA-568C-46EB-97D8DCEB80A6}"/>
              </a:ext>
            </a:extLst>
          </p:cNvPr>
          <p:cNvSpPr/>
          <p:nvPr/>
        </p:nvSpPr>
        <p:spPr>
          <a:xfrm>
            <a:off x="1455118" y="17675"/>
            <a:ext cx="5421138" cy="6098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38273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B0996CF-2378-C0DC-89D1-04E59119BC89}"/>
              </a:ext>
            </a:extLst>
          </p:cNvPr>
          <p:cNvSpPr/>
          <p:nvPr/>
        </p:nvSpPr>
        <p:spPr>
          <a:xfrm>
            <a:off x="1475656" y="3579862"/>
            <a:ext cx="4896544" cy="1512168"/>
          </a:xfrm>
          <a:prstGeom prst="rect">
            <a:avLst/>
          </a:prstGeom>
          <a:noFill/>
          <a:ln w="76200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C20EA4-2ED3-64B8-8C63-86E1093AB1B1}"/>
              </a:ext>
            </a:extLst>
          </p:cNvPr>
          <p:cNvSpPr/>
          <p:nvPr/>
        </p:nvSpPr>
        <p:spPr>
          <a:xfrm>
            <a:off x="3419872" y="627534"/>
            <a:ext cx="2016224" cy="288032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내용 개체 틀 11" descr="텍스트, 지도, 폰트, 아틀라스이(가) 표시된 사진&#10;&#10;자동 생성된 설명">
            <a:extLst>
              <a:ext uri="{FF2B5EF4-FFF2-40B4-BE49-F238E27FC236}">
                <a16:creationId xmlns:a16="http://schemas.microsoft.com/office/drawing/2014/main" id="{ACC16989-1B81-8639-BFF8-EC162FD042C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36" y="-46273"/>
            <a:ext cx="7327656" cy="5236046"/>
          </a:xfrm>
        </p:spPr>
      </p:pic>
    </p:spTree>
    <p:extLst>
      <p:ext uri="{BB962C8B-B14F-4D97-AF65-F5344CB8AC3E}">
        <p14:creationId xmlns:p14="http://schemas.microsoft.com/office/powerpoint/2010/main" val="42120416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내용 개체 틀 7">
            <a:extLst>
              <a:ext uri="{FF2B5EF4-FFF2-40B4-BE49-F238E27FC236}">
                <a16:creationId xmlns:a16="http://schemas.microsoft.com/office/drawing/2014/main" id="{4A503870-13AF-F83F-C03F-6F5CFC0950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08" y="-3476922"/>
            <a:ext cx="8558792" cy="7911101"/>
          </a:xfrm>
        </p:spPr>
      </p:pic>
      <p:sp>
        <p:nvSpPr>
          <p:cNvPr id="4" name="화살표: 아래쪽 3">
            <a:extLst>
              <a:ext uri="{FF2B5EF4-FFF2-40B4-BE49-F238E27FC236}">
                <a16:creationId xmlns:a16="http://schemas.microsoft.com/office/drawing/2014/main" id="{9A7A39E3-B228-0D84-4B29-9E2CFAFF77D1}"/>
              </a:ext>
            </a:extLst>
          </p:cNvPr>
          <p:cNvSpPr/>
          <p:nvPr/>
        </p:nvSpPr>
        <p:spPr>
          <a:xfrm>
            <a:off x="2123728" y="627534"/>
            <a:ext cx="144016" cy="208823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화살표: 아래쪽 9">
            <a:extLst>
              <a:ext uri="{FF2B5EF4-FFF2-40B4-BE49-F238E27FC236}">
                <a16:creationId xmlns:a16="http://schemas.microsoft.com/office/drawing/2014/main" id="{A7990566-18B7-C6D7-1088-DED953C962C2}"/>
              </a:ext>
            </a:extLst>
          </p:cNvPr>
          <p:cNvSpPr/>
          <p:nvPr/>
        </p:nvSpPr>
        <p:spPr>
          <a:xfrm>
            <a:off x="3275856" y="627534"/>
            <a:ext cx="144016" cy="208823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704332-47BB-F8AA-8784-4E23D0A9B433}"/>
              </a:ext>
            </a:extLst>
          </p:cNvPr>
          <p:cNvSpPr txBox="1"/>
          <p:nvPr/>
        </p:nvSpPr>
        <p:spPr>
          <a:xfrm>
            <a:off x="1691680" y="2759708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dirty="0">
                <a:solidFill>
                  <a:srgbClr val="FF00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AD 313</a:t>
            </a:r>
            <a:endParaRPr lang="ko-KR" altLang="en-US" sz="1700" dirty="0">
              <a:solidFill>
                <a:srgbClr val="FF00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CCA961-D560-F6F6-BAAB-3D044DCDA528}"/>
              </a:ext>
            </a:extLst>
          </p:cNvPr>
          <p:cNvSpPr txBox="1"/>
          <p:nvPr/>
        </p:nvSpPr>
        <p:spPr>
          <a:xfrm>
            <a:off x="2924779" y="2759708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dirty="0">
                <a:solidFill>
                  <a:srgbClr val="FF00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AD 1054</a:t>
            </a:r>
            <a:endParaRPr lang="ko-KR" altLang="en-US" sz="1700" dirty="0">
              <a:solidFill>
                <a:srgbClr val="FF00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8890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내용 개체 틀 8" descr="텍스트, 지도, 아틀라스이(가) 표시된 사진&#10;&#10;자동 생성된 설명">
            <a:extLst>
              <a:ext uri="{FF2B5EF4-FFF2-40B4-BE49-F238E27FC236}">
                <a16:creationId xmlns:a16="http://schemas.microsoft.com/office/drawing/2014/main" id="{A5B666A9-A899-E809-95F4-3D78519C2D6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-54833"/>
            <a:ext cx="7273125" cy="5218127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5069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사도신경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이전 판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전능하사 천지를 만드신 하나님 아버지를 내가 </a:t>
            </a:r>
            <a:r>
              <a:rPr lang="ko-KR" altLang="en-US" sz="2800" dirty="0" err="1">
                <a:latin typeface="산돌고딕B" pitchFamily="50" charset="-127"/>
                <a:ea typeface="산돌고딕B" pitchFamily="50" charset="-127"/>
              </a:rPr>
              <a:t>믿사오며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,…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성령을 </a:t>
            </a:r>
            <a:r>
              <a:rPr lang="ko-KR" altLang="en-US" sz="2800" dirty="0" err="1">
                <a:latin typeface="산돌고딕B" pitchFamily="50" charset="-127"/>
                <a:ea typeface="산돌고딕B" pitchFamily="50" charset="-127"/>
              </a:rPr>
              <a:t>믿사오며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800" dirty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거룩한 공회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와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성도가 서로 교통하는 것과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죄를 사하여 주시는 것과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몸이 다시 사는 것과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영원히 사는 것을 믿사옵나이다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아멘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.</a:t>
            </a:r>
          </a:p>
          <a:p>
            <a:endParaRPr lang="en-US" altLang="ko-KR" sz="1000" dirty="0">
              <a:latin typeface="산돌고딕B" pitchFamily="50" charset="-127"/>
              <a:ea typeface="산돌고딕B" pitchFamily="50" charset="-127"/>
            </a:endParaRPr>
          </a:p>
          <a:p>
            <a:r>
              <a:rPr lang="ko-KR" altLang="en-US" sz="2800" dirty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최신 판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나는 성령을 믿으며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800" dirty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거룩한 공교회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와 성도의 교제와 죄를 용서받는 것과 몸의 부활과 영생을 믿습니다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아멘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.</a:t>
            </a:r>
          </a:p>
          <a:p>
            <a:endParaRPr lang="en-US" altLang="ko-KR" sz="1000" dirty="0">
              <a:latin typeface="산돌고딕B" pitchFamily="50" charset="-127"/>
              <a:ea typeface="산돌고딕B" pitchFamily="50" charset="-127"/>
            </a:endParaRPr>
          </a:p>
          <a:p>
            <a:r>
              <a:rPr lang="ko-KR" altLang="en-US" sz="2800" dirty="0">
                <a:latin typeface="산돌고딕B" pitchFamily="50" charset="-127"/>
                <a:ea typeface="산돌고딕B" pitchFamily="50" charset="-127"/>
              </a:rPr>
              <a:t>영어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: …</a:t>
            </a:r>
            <a:r>
              <a:rPr lang="en-US" altLang="ko-KR" sz="2800" dirty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I believe in the Holy Catholic Church</a:t>
            </a:r>
            <a:r>
              <a:rPr lang="en-US" altLang="ko-KR" sz="2800" dirty="0">
                <a:latin typeface="산돌고딕B" pitchFamily="50" charset="-127"/>
                <a:ea typeface="산돌고딕B" pitchFamily="50" charset="-127"/>
              </a:rPr>
              <a:t>,</a:t>
            </a:r>
            <a:endParaRPr lang="en-US" altLang="ko-KR" sz="28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50971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내용 개체 틀 7">
            <a:extLst>
              <a:ext uri="{FF2B5EF4-FFF2-40B4-BE49-F238E27FC236}">
                <a16:creationId xmlns:a16="http://schemas.microsoft.com/office/drawing/2014/main" id="{4A503870-13AF-F83F-C03F-6F5CFC0950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30" y="-57321"/>
            <a:ext cx="5688632" cy="5258142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6B0996CF-2378-C0DC-89D1-04E59119BC89}"/>
              </a:ext>
            </a:extLst>
          </p:cNvPr>
          <p:cNvSpPr/>
          <p:nvPr/>
        </p:nvSpPr>
        <p:spPr>
          <a:xfrm>
            <a:off x="1475656" y="3579862"/>
            <a:ext cx="4896544" cy="1512168"/>
          </a:xfrm>
          <a:prstGeom prst="rect">
            <a:avLst/>
          </a:prstGeom>
          <a:noFill/>
          <a:ln w="76200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C20EA4-2ED3-64B8-8C63-86E1093AB1B1}"/>
              </a:ext>
            </a:extLst>
          </p:cNvPr>
          <p:cNvSpPr/>
          <p:nvPr/>
        </p:nvSpPr>
        <p:spPr>
          <a:xfrm>
            <a:off x="3419872" y="627534"/>
            <a:ext cx="2016224" cy="288032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C6D2AEF-6BAA-568C-46EB-97D8DCEB80A6}"/>
              </a:ext>
            </a:extLst>
          </p:cNvPr>
          <p:cNvSpPr/>
          <p:nvPr/>
        </p:nvSpPr>
        <p:spPr>
          <a:xfrm>
            <a:off x="1455118" y="17675"/>
            <a:ext cx="5421138" cy="6098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44030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pic>
        <p:nvPicPr>
          <p:cNvPr id="20" name="내용 개체 틀 19" descr="지도, 텍스트, 아틀라스이(가) 표시된 사진&#10;&#10;자동 생성된 설명">
            <a:extLst>
              <a:ext uri="{FF2B5EF4-FFF2-40B4-BE49-F238E27FC236}">
                <a16:creationId xmlns:a16="http://schemas.microsoft.com/office/drawing/2014/main" id="{736C7348-A52B-E451-0110-AD6749001BD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2" y="70545"/>
            <a:ext cx="9005376" cy="5072955"/>
          </a:xfr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F561188-988C-3280-9BE6-DEFEFACB9AB4}"/>
              </a:ext>
            </a:extLst>
          </p:cNvPr>
          <p:cNvSpPr txBox="1"/>
          <p:nvPr/>
        </p:nvSpPr>
        <p:spPr>
          <a:xfrm>
            <a:off x="2919152" y="1569735"/>
            <a:ext cx="990185" cy="353943"/>
          </a:xfrm>
          <a:prstGeom prst="rect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이탈리아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8CB8D1-E8BE-68F8-138A-272A31DFFE92}"/>
              </a:ext>
            </a:extLst>
          </p:cNvPr>
          <p:cNvSpPr txBox="1"/>
          <p:nvPr/>
        </p:nvSpPr>
        <p:spPr>
          <a:xfrm>
            <a:off x="4652971" y="2123733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그리스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93F90E-106F-80AE-2B6B-3FF5705209A9}"/>
              </a:ext>
            </a:extLst>
          </p:cNvPr>
          <p:cNvSpPr txBox="1"/>
          <p:nvPr/>
        </p:nvSpPr>
        <p:spPr>
          <a:xfrm>
            <a:off x="6010384" y="2524451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터키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FA59DC-4CD0-9A2D-48BB-851C9071346D}"/>
              </a:ext>
            </a:extLst>
          </p:cNvPr>
          <p:cNvSpPr txBox="1"/>
          <p:nvPr/>
        </p:nvSpPr>
        <p:spPr>
          <a:xfrm>
            <a:off x="6578982" y="4105165"/>
            <a:ext cx="1235794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팔레스타인</a:t>
            </a:r>
          </a:p>
        </p:txBody>
      </p:sp>
    </p:spTree>
    <p:extLst>
      <p:ext uri="{BB962C8B-B14F-4D97-AF65-F5344CB8AC3E}">
        <p14:creationId xmlns:p14="http://schemas.microsoft.com/office/powerpoint/2010/main" val="33430758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93F90E-106F-80AE-2B6B-3FF5705209A9}"/>
              </a:ext>
            </a:extLst>
          </p:cNvPr>
          <p:cNvSpPr txBox="1"/>
          <p:nvPr/>
        </p:nvSpPr>
        <p:spPr>
          <a:xfrm>
            <a:off x="6010384" y="2524451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터키</a:t>
            </a:r>
          </a:p>
        </p:txBody>
      </p:sp>
      <p:pic>
        <p:nvPicPr>
          <p:cNvPr id="11" name="내용 개체 틀 10" descr="인간의 얼굴, 앞면, 통화, 돈이(가) 표시된 사진&#10;&#10;자동 생성된 설명">
            <a:extLst>
              <a:ext uri="{FF2B5EF4-FFF2-40B4-BE49-F238E27FC236}">
                <a16:creationId xmlns:a16="http://schemas.microsoft.com/office/drawing/2014/main" id="{79DC1984-4AC7-CA66-C00B-FD402E4AB6D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1" y="771550"/>
            <a:ext cx="3609131" cy="3601370"/>
          </a:xfrm>
        </p:spPr>
      </p:pic>
      <p:pic>
        <p:nvPicPr>
          <p:cNvPr id="13" name="그림 12" descr="텍스트, 인간의 얼굴, 스크린샷, 폰트이(가) 표시된 사진&#10;&#10;자동 생성된 설명">
            <a:extLst>
              <a:ext uri="{FF2B5EF4-FFF2-40B4-BE49-F238E27FC236}">
                <a16:creationId xmlns:a16="http://schemas.microsoft.com/office/drawing/2014/main" id="{660FC4EE-53A0-15F7-E057-8D5FC905B2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814" y="654422"/>
            <a:ext cx="5304166" cy="393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780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정교회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정교회</a:t>
            </a:r>
            <a:r>
              <a:rPr lang="en-US" altLang="ko-KR" sz="4000" dirty="0"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정통 교회</a:t>
            </a:r>
            <a:endParaRPr lang="en-US" altLang="ko-KR" sz="4000" dirty="0">
              <a:latin typeface="산돌고딕B" pitchFamily="50" charset="-127"/>
              <a:ea typeface="산돌고딕B" pitchFamily="50" charset="-127"/>
            </a:endParaRPr>
          </a:p>
          <a:p>
            <a:endParaRPr lang="en-US" altLang="ko-KR" sz="2000" dirty="0">
              <a:latin typeface="산돌고딕B" pitchFamily="50" charset="-127"/>
              <a:ea typeface="산돌고딕B" pitchFamily="50" charset="-127"/>
            </a:endParaRPr>
          </a:p>
          <a:p>
            <a:pPr algn="ctr"/>
            <a:r>
              <a:rPr lang="en-US" altLang="ko-KR" sz="9000" dirty="0">
                <a:latin typeface="산돌고딕B" pitchFamily="50" charset="-127"/>
                <a:ea typeface="산돌고딕B" pitchFamily="50" charset="-127"/>
              </a:rPr>
              <a:t>Orthodox</a:t>
            </a:r>
            <a:endParaRPr lang="en-US" altLang="ko-KR" sz="90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9826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내용 개체 틀 7">
            <a:extLst>
              <a:ext uri="{FF2B5EF4-FFF2-40B4-BE49-F238E27FC236}">
                <a16:creationId xmlns:a16="http://schemas.microsoft.com/office/drawing/2014/main" id="{4A503870-13AF-F83F-C03F-6F5CFC0950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30" y="-57321"/>
            <a:ext cx="5688632" cy="5258142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6B0996CF-2378-C0DC-89D1-04E59119BC89}"/>
              </a:ext>
            </a:extLst>
          </p:cNvPr>
          <p:cNvSpPr/>
          <p:nvPr/>
        </p:nvSpPr>
        <p:spPr>
          <a:xfrm>
            <a:off x="1475656" y="3579862"/>
            <a:ext cx="4896544" cy="1512168"/>
          </a:xfrm>
          <a:prstGeom prst="rect">
            <a:avLst/>
          </a:prstGeom>
          <a:noFill/>
          <a:ln w="76200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C20EA4-2ED3-64B8-8C63-86E1093AB1B1}"/>
              </a:ext>
            </a:extLst>
          </p:cNvPr>
          <p:cNvSpPr/>
          <p:nvPr/>
        </p:nvSpPr>
        <p:spPr>
          <a:xfrm>
            <a:off x="3419872" y="627534"/>
            <a:ext cx="2016224" cy="288032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C6D2AEF-6BAA-568C-46EB-97D8DCEB80A6}"/>
              </a:ext>
            </a:extLst>
          </p:cNvPr>
          <p:cNvSpPr/>
          <p:nvPr/>
        </p:nvSpPr>
        <p:spPr>
          <a:xfrm>
            <a:off x="1455118" y="17675"/>
            <a:ext cx="5421138" cy="6098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48025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의류, 예배 장소, 신사, 사람이(가) 표시된 사진&#10;&#10;자동 생성된 설명">
            <a:extLst>
              <a:ext uri="{FF2B5EF4-FFF2-40B4-BE49-F238E27FC236}">
                <a16:creationId xmlns:a16="http://schemas.microsoft.com/office/drawing/2014/main" id="{3C26E91B-23EA-D2A2-DBAC-EFE943B4D1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44638"/>
            <a:ext cx="7075303" cy="523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007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pic>
        <p:nvPicPr>
          <p:cNvPr id="11" name="내용 개체 틀 10" descr="야외, 하늘, 구름, 유적지이(가) 표시된 사진&#10;&#10;자동 생성된 설명">
            <a:extLst>
              <a:ext uri="{FF2B5EF4-FFF2-40B4-BE49-F238E27FC236}">
                <a16:creationId xmlns:a16="http://schemas.microsoft.com/office/drawing/2014/main" id="{BE9770C7-DD7A-8EBD-282C-7777EF40A6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29" y="-20538"/>
            <a:ext cx="7749189" cy="5184576"/>
          </a:xfrm>
        </p:spPr>
      </p:pic>
    </p:spTree>
    <p:extLst>
      <p:ext uri="{BB962C8B-B14F-4D97-AF65-F5344CB8AC3E}">
        <p14:creationId xmlns:p14="http://schemas.microsoft.com/office/powerpoint/2010/main" val="41612752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pic>
        <p:nvPicPr>
          <p:cNvPr id="11" name="내용 개체 틀 10" descr="건물, 하늘, 기둥, 클래식 건축이(가) 표시된 사진&#10;&#10;자동 생성된 설명">
            <a:extLst>
              <a:ext uri="{FF2B5EF4-FFF2-40B4-BE49-F238E27FC236}">
                <a16:creationId xmlns:a16="http://schemas.microsoft.com/office/drawing/2014/main" id="{36775545-5D44-4215-7B7B-78676400D16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618" y="-23813"/>
            <a:ext cx="9289284" cy="5167313"/>
          </a:xfrm>
        </p:spPr>
      </p:pic>
    </p:spTree>
    <p:extLst>
      <p:ext uri="{BB962C8B-B14F-4D97-AF65-F5344CB8AC3E}">
        <p14:creationId xmlns:p14="http://schemas.microsoft.com/office/powerpoint/2010/main" val="30968855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pic>
        <p:nvPicPr>
          <p:cNvPr id="11" name="내용 개체 틀 10" descr="야외, 원형극장, 건물, 경기장이(가) 표시된 사진&#10;&#10;자동 생성된 설명">
            <a:extLst>
              <a:ext uri="{FF2B5EF4-FFF2-40B4-BE49-F238E27FC236}">
                <a16:creationId xmlns:a16="http://schemas.microsoft.com/office/drawing/2014/main" id="{17029157-8B13-C72E-7741-CA11B9F77F4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5" y="-46273"/>
            <a:ext cx="8474250" cy="5236046"/>
          </a:xfrm>
        </p:spPr>
      </p:pic>
    </p:spTree>
    <p:extLst>
      <p:ext uri="{BB962C8B-B14F-4D97-AF65-F5344CB8AC3E}">
        <p14:creationId xmlns:p14="http://schemas.microsoft.com/office/powerpoint/2010/main" val="16593111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3583</TotalTime>
  <Words>511</Words>
  <Application>Microsoft Office PowerPoint</Application>
  <PresentationFormat>화면 슬라이드 쇼(16:9)</PresentationFormat>
  <Paragraphs>204</Paragraphs>
  <Slides>37</Slides>
  <Notes>33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48" baseType="lpstr">
      <vt:lpstr>12롯데마트드림Bold</vt:lpstr>
      <vt:lpstr>HY울릉도M</vt:lpstr>
      <vt:lpstr>HY헤드라인M</vt:lpstr>
      <vt:lpstr>맑은 고딕</vt:lpstr>
      <vt:lpstr>맑은 고딕</vt:lpstr>
      <vt:lpstr>산돌고딕B</vt:lpstr>
      <vt:lpstr>Lucida Sans Unicode</vt:lpstr>
      <vt:lpstr>Verdana</vt:lpstr>
      <vt:lpstr>Wingdings 2</vt:lpstr>
      <vt:lpstr>Wingdings 3</vt:lpstr>
      <vt:lpstr>광장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마16:18</vt:lpstr>
      <vt:lpstr>PowerPoint 프레젠테이션</vt:lpstr>
      <vt:lpstr>공교회, 보편 교회</vt:lpstr>
      <vt:lpstr>PowerPoint 프레젠테이션</vt:lpstr>
      <vt:lpstr>PowerPoint 프레젠테이션</vt:lpstr>
      <vt:lpstr>PowerPoint 프레젠테이션</vt:lpstr>
      <vt:lpstr>PowerPoint 프레젠테이션</vt:lpstr>
      <vt:lpstr>사도신경</vt:lpstr>
      <vt:lpstr>PowerPoint 프레젠테이션</vt:lpstr>
      <vt:lpstr>PowerPoint 프레젠테이션</vt:lpstr>
      <vt:lpstr>PowerPoint 프레젠테이션</vt:lpstr>
      <vt:lpstr>정교회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DongsooJung</dc:creator>
  <cp:lastModifiedBy>Dongsoo Jung</cp:lastModifiedBy>
  <cp:revision>314</cp:revision>
  <cp:lastPrinted>2012-08-16T01:11:47Z</cp:lastPrinted>
  <dcterms:created xsi:type="dcterms:W3CDTF">2012-08-01T08:57:04Z</dcterms:created>
  <dcterms:modified xsi:type="dcterms:W3CDTF">2023-11-24T07:17:43Z</dcterms:modified>
</cp:coreProperties>
</file>